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ED3D-0146-4BA8-93B8-7A9904D9EEE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59490-1807-48D2-B448-56CFB605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5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matchstic.com/blog/wp-content/uploads/2009/06/nazi-flag.jpg&amp;imgrefurl=http://matchstic.com/blog/?p=2621&amp;usg=__-WEFThckHgLMX1hLw36-zn6WMzg=&amp;h=216&amp;w=360&amp;sz=9&amp;hl=en&amp;start=3&amp;um=1&amp;tbnid=qucaYvYszJmLMM:&amp;tbnh=73&amp;tbnw=121&amp;prev=/images?q=nazi+flag&amp;hl=e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unimaps.com/flags-europe/italy-flag.gif&amp;imgrefurl=http://unimaps.com/flags-europe/italy-print2.html&amp;usg=__HDL9D9IXEu0uPNnaNnMEZHwQ5Cw=&amp;h=600&amp;w=900&amp;sz=19&amp;hl=en&amp;start=3&amp;um=1&amp;tbnid=uqRwxE6YGPKdCM:&amp;tbnh=97&amp;tbnw=146&amp;prev=/images?q=italy+flag&amp;hl=en&amp;um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World War </a:t>
            </a:r>
            <a:r>
              <a:rPr lang="en-US" sz="6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II &amp; Japan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3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6" y="162738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Later Japan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63" y="1161534"/>
            <a:ext cx="11442356" cy="569646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In World War II who did the Japanese side with? </a:t>
            </a:r>
            <a:r>
              <a:rPr lang="en-US" sz="3200" b="1" u="sng" dirty="0" smtClean="0"/>
              <a:t>The Axis </a:t>
            </a:r>
            <a:r>
              <a:rPr lang="en-US" sz="3200" b="1" u="sng" dirty="0" smtClean="0"/>
              <a:t>Powers:</a:t>
            </a:r>
            <a:endParaRPr lang="en-US" sz="3200" b="1" u="sng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9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9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900" dirty="0"/>
          </a:p>
          <a:p>
            <a:pPr marL="0" indent="0" eaLnBrk="1" hangingPunct="1">
              <a:buNone/>
              <a:defRPr/>
            </a:pPr>
            <a:r>
              <a:rPr lang="en-US" sz="2900" b="1" dirty="0" smtClean="0"/>
              <a:t>        </a:t>
            </a:r>
            <a:r>
              <a:rPr lang="en-US" sz="2900" b="1" dirty="0" smtClean="0"/>
              <a:t>          </a:t>
            </a:r>
            <a:r>
              <a:rPr lang="en-US" sz="2900" b="1" u="sng" dirty="0" smtClean="0"/>
              <a:t>Nazi Germany</a:t>
            </a:r>
            <a:r>
              <a:rPr lang="en-US" sz="2900" b="1" dirty="0" smtClean="0"/>
              <a:t>			</a:t>
            </a:r>
            <a:r>
              <a:rPr lang="en-US" sz="2900" b="1" u="sng" dirty="0" smtClean="0"/>
              <a:t>Italy</a:t>
            </a:r>
            <a:r>
              <a:rPr lang="en-US" sz="2900" b="1" dirty="0" smtClean="0"/>
              <a:t>				</a:t>
            </a:r>
            <a:r>
              <a:rPr lang="en-US" sz="2900" b="1" u="sng" dirty="0" smtClean="0"/>
              <a:t>Japan</a:t>
            </a:r>
          </a:p>
          <a:p>
            <a:pPr marL="0" indent="0" eaLnBrk="1" hangingPunct="1">
              <a:buNone/>
              <a:defRPr/>
            </a:pPr>
            <a:endParaRPr lang="en-US" sz="2900" b="1" u="sng" dirty="0"/>
          </a:p>
          <a:p>
            <a:pPr eaLnBrk="1" hangingPunct="1">
              <a:defRPr/>
            </a:pPr>
            <a:r>
              <a:rPr lang="en-US" sz="3200" b="1" u="sng" dirty="0" smtClean="0"/>
              <a:t>Japan bombed Pearl Harbor</a:t>
            </a:r>
            <a:r>
              <a:rPr lang="en-US" sz="3200" b="1" dirty="0" smtClean="0"/>
              <a:t>, </a:t>
            </a:r>
            <a:r>
              <a:rPr lang="en-US" sz="3200" b="1" u="sng" dirty="0" smtClean="0"/>
              <a:t>Hawaii – Dec. 7, 1941</a:t>
            </a:r>
          </a:p>
          <a:p>
            <a:pPr eaLnBrk="1" hangingPunct="1">
              <a:defRPr/>
            </a:pPr>
            <a:r>
              <a:rPr lang="en-US" sz="3200" b="1" dirty="0" smtClean="0"/>
              <a:t>2,500 Americans killed, 18 ships, 300 planes destroyed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9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900" dirty="0"/>
          </a:p>
        </p:txBody>
      </p:sp>
      <p:pic>
        <p:nvPicPr>
          <p:cNvPr id="14341" name="Picture 5" descr="nazi-fl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370139"/>
            <a:ext cx="2435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italy-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90775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Japan_flag_-_vari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70139"/>
            <a:ext cx="2362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33865"/>
            <a:ext cx="6858000" cy="1905000"/>
          </a:xfrm>
        </p:spPr>
        <p:txBody>
          <a:bodyPr/>
          <a:lstStyle/>
          <a:p>
            <a:pPr algn="l">
              <a:defRPr/>
            </a:pPr>
            <a:r>
              <a:rPr lang="en-US" sz="3600" b="1" u="sng" dirty="0"/>
              <a:t>Pearl Harbor, Dec. 7, 1941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- </a:t>
            </a:r>
            <a:r>
              <a:rPr lang="en-US" sz="3600" b="1" u="sng" dirty="0"/>
              <a:t>America is brought in WW2</a:t>
            </a:r>
          </a:p>
        </p:txBody>
      </p:sp>
      <p:pic>
        <p:nvPicPr>
          <p:cNvPr id="17411" name="Content Placeholder 3" descr="arizo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8203" y="1959115"/>
            <a:ext cx="3276600" cy="2624138"/>
          </a:xfrm>
        </p:spPr>
      </p:pic>
      <p:pic>
        <p:nvPicPr>
          <p:cNvPr id="17412" name="Picture 4" descr="pap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07" y="1659925"/>
            <a:ext cx="4191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h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29" y="4407415"/>
            <a:ext cx="32766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ap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68056"/>
            <a:ext cx="36576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d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30164"/>
            <a:ext cx="23526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1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54" y="76201"/>
            <a:ext cx="10111946" cy="1139825"/>
          </a:xfrm>
        </p:spPr>
        <p:txBody>
          <a:bodyPr/>
          <a:lstStyle/>
          <a:p>
            <a:pPr>
              <a:defRPr/>
            </a:pPr>
            <a:r>
              <a:rPr lang="en-US" sz="4000" b="1" u="sng" dirty="0"/>
              <a:t>The Manhattan Project-the Atomic Bombs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9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American plans for bomb begins in 1942</a:t>
            </a:r>
          </a:p>
          <a:p>
            <a:pPr>
              <a:defRPr/>
            </a:pPr>
            <a:r>
              <a:rPr lang="en-US" sz="3200" b="1" u="sng" dirty="0" smtClean="0"/>
              <a:t>1</a:t>
            </a:r>
            <a:r>
              <a:rPr lang="en-US" sz="3200" b="1" u="sng" baseline="30000" dirty="0" smtClean="0"/>
              <a:t>st</a:t>
            </a:r>
            <a:r>
              <a:rPr lang="en-US" sz="3200" b="1" u="sng" dirty="0" smtClean="0"/>
              <a:t> nuclear weapons created</a:t>
            </a:r>
          </a:p>
          <a:p>
            <a:pPr>
              <a:defRPr/>
            </a:pPr>
            <a:r>
              <a:rPr lang="en-US" sz="3200" b="1" u="sng" dirty="0" smtClean="0"/>
              <a:t>Prompted by scientist Albert Einstein</a:t>
            </a:r>
            <a:endParaRPr lang="en-US" sz="3200" b="1" u="sng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54" y="3592726"/>
            <a:ext cx="4353698" cy="32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irohi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21" y="3751263"/>
            <a:ext cx="22098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The </a:t>
            </a:r>
            <a:r>
              <a:rPr lang="en-US" u="sng" dirty="0" smtClean="0"/>
              <a:t>Bombs – August 1945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61" y="1366979"/>
            <a:ext cx="8946541" cy="41954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u="sng" dirty="0" smtClean="0"/>
              <a:t>Hiroshima bomb – “Little Boy”</a:t>
            </a:r>
          </a:p>
          <a:p>
            <a:pPr lvl="1">
              <a:defRPr/>
            </a:pPr>
            <a:r>
              <a:rPr lang="en-US" sz="3200" b="1" dirty="0" smtClean="0"/>
              <a:t>Dropped at 8:15 am</a:t>
            </a:r>
            <a:r>
              <a:rPr lang="en-US" sz="3200" b="1" dirty="0" smtClean="0"/>
              <a:t>. – Aug. 6</a:t>
            </a:r>
            <a:endParaRPr lang="en-US" sz="3200" b="1" dirty="0" smtClean="0"/>
          </a:p>
          <a:p>
            <a:pPr lvl="1">
              <a:defRPr/>
            </a:pPr>
            <a:r>
              <a:rPr lang="en-US" sz="3200" b="1" dirty="0" smtClean="0"/>
              <a:t>90,000-150,000 deaths</a:t>
            </a:r>
          </a:p>
          <a:p>
            <a:pPr lvl="1">
              <a:defRPr/>
            </a:pPr>
            <a:r>
              <a:rPr lang="en-US" sz="3200" b="1" i="1" dirty="0" smtClean="0"/>
              <a:t>USS Indianapolis </a:t>
            </a:r>
            <a:r>
              <a:rPr lang="en-US" sz="3200" b="1" dirty="0" smtClean="0"/>
              <a:t>carried parts to Asia</a:t>
            </a:r>
          </a:p>
          <a:p>
            <a:pPr>
              <a:defRPr/>
            </a:pPr>
            <a:r>
              <a:rPr lang="en-US" sz="3200" b="1" u="sng" dirty="0" smtClean="0"/>
              <a:t>Nagasaki bomb– “Fat Man”</a:t>
            </a:r>
          </a:p>
          <a:p>
            <a:pPr lvl="1">
              <a:defRPr/>
            </a:pPr>
            <a:r>
              <a:rPr lang="en-US" sz="3200" b="1" dirty="0" smtClean="0"/>
              <a:t>Dropped at 11:02 </a:t>
            </a:r>
            <a:r>
              <a:rPr lang="en-US" sz="3200" b="1" dirty="0" smtClean="0"/>
              <a:t>am – Aug. 9</a:t>
            </a:r>
            <a:endParaRPr lang="en-US" sz="3200" b="1" dirty="0" smtClean="0"/>
          </a:p>
          <a:p>
            <a:pPr lvl="1">
              <a:defRPr/>
            </a:pPr>
            <a:r>
              <a:rPr lang="en-US" sz="3200" b="1" dirty="0" smtClean="0"/>
              <a:t>40,000-80,000 deaths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20" y="4548047"/>
            <a:ext cx="34242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857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97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Atomic Bombs Dropped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454" y="973137"/>
            <a:ext cx="9214022" cy="5064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u="sng" dirty="0" smtClean="0"/>
              <a:t>August 6 &amp; 9, 1945</a:t>
            </a:r>
          </a:p>
          <a:p>
            <a:pPr>
              <a:defRPr/>
            </a:pPr>
            <a:r>
              <a:rPr lang="en-US" sz="3200" b="1" u="sng" dirty="0" smtClean="0"/>
              <a:t>Hiroshima &amp; Nagasaki</a:t>
            </a:r>
          </a:p>
          <a:p>
            <a:pPr>
              <a:defRPr/>
            </a:pPr>
            <a:r>
              <a:rPr lang="en-US" sz="3200" b="1" dirty="0" smtClean="0"/>
              <a:t>185,000 immediate deaths</a:t>
            </a:r>
          </a:p>
          <a:p>
            <a:pPr>
              <a:defRPr/>
            </a:pPr>
            <a:r>
              <a:rPr lang="en-US" sz="3200" b="1" u="sng" dirty="0" smtClean="0"/>
              <a:t>Japan surrenders Aug. 15, 1945</a:t>
            </a:r>
            <a:endParaRPr lang="en-US" sz="3200" b="1" u="sng" dirty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05200"/>
            <a:ext cx="4095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44" y="1161921"/>
            <a:ext cx="310356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38" y="3606800"/>
            <a:ext cx="46116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1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70" y="123204"/>
            <a:ext cx="9404723" cy="1400530"/>
          </a:xfrm>
        </p:spPr>
        <p:txBody>
          <a:bodyPr/>
          <a:lstStyle/>
          <a:p>
            <a:r>
              <a:rPr lang="en-US" b="1" u="sng" dirty="0" smtClean="0"/>
              <a:t>Japanese Internment Camps in World War II</a:t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368" y="1523734"/>
            <a:ext cx="10939848" cy="5124201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Japanese-American citizens were “re-located” to camps throughout the US, 1942-1946</a:t>
            </a:r>
          </a:p>
          <a:p>
            <a:r>
              <a:rPr lang="en-US" sz="2800" u="sng" dirty="0" smtClean="0"/>
              <a:t>Executive Order 9066, enacted by President FDR, Feb. 1942</a:t>
            </a:r>
          </a:p>
          <a:p>
            <a:r>
              <a:rPr lang="en-US" sz="2800" dirty="0" smtClean="0"/>
              <a:t>All people of Japanese ancestry must “relocate” to a camp (government wanted to make sure none were spying for the enemy)</a:t>
            </a:r>
          </a:p>
          <a:p>
            <a:r>
              <a:rPr lang="en-US" sz="2800" dirty="0" smtClean="0"/>
              <a:t>Racist policies that violated Japanese-Americans human rights</a:t>
            </a:r>
          </a:p>
          <a:p>
            <a:r>
              <a:rPr lang="en-US" sz="2800" dirty="0" smtClean="0"/>
              <a:t>Camps were in remote, desolate areas of the country</a:t>
            </a:r>
          </a:p>
          <a:p>
            <a:r>
              <a:rPr lang="en-US" sz="2800" dirty="0" smtClean="0"/>
              <a:t>Many Japanese-American families lost homes, businesses, and jobs during the war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336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8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8" y="222058"/>
            <a:ext cx="8494806" cy="6471981"/>
          </a:xfrm>
        </p:spPr>
      </p:pic>
    </p:spTree>
    <p:extLst>
      <p:ext uri="{BB962C8B-B14F-4D97-AF65-F5344CB8AC3E}">
        <p14:creationId xmlns:p14="http://schemas.microsoft.com/office/powerpoint/2010/main" val="84524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3" y="82015"/>
            <a:ext cx="10149015" cy="1400530"/>
          </a:xfrm>
        </p:spPr>
        <p:txBody>
          <a:bodyPr/>
          <a:lstStyle/>
          <a:p>
            <a:r>
              <a:rPr lang="en-US" u="sng" dirty="0" smtClean="0"/>
              <a:t>Racism Against Asian-Americans in the US RIGHT NOW…..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4" y="1482545"/>
            <a:ext cx="11442356" cy="476585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March 2, 2021, New York Times</a:t>
            </a:r>
          </a:p>
          <a:p>
            <a:pPr marL="0" indent="0">
              <a:buNone/>
            </a:pPr>
            <a:r>
              <a:rPr lang="en-US" sz="2400" b="1" dirty="0"/>
              <a:t>“Lesson of the Day: A Rise in Attacks on Asian Americans”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March 2, 2021</a:t>
            </a:r>
          </a:p>
          <a:p>
            <a:pPr marL="0" indent="0">
              <a:buNone/>
            </a:pPr>
            <a:r>
              <a:rPr lang="en-US" sz="2400" b="1" dirty="0"/>
              <a:t>“Asian Americans Suffer Racist Attacks During COVID-19 Pandemic”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February 28, 2021</a:t>
            </a:r>
          </a:p>
          <a:p>
            <a:pPr marL="0" indent="0">
              <a:buNone/>
            </a:pPr>
            <a:r>
              <a:rPr lang="en-US" sz="2400" b="1" dirty="0"/>
              <a:t>“Attacks on Asian Americans in NY, Stoke Fear, Anxiety”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February 26, 2021</a:t>
            </a:r>
          </a:p>
          <a:p>
            <a:pPr marL="0" indent="0">
              <a:buNone/>
            </a:pPr>
            <a:r>
              <a:rPr lang="en-US" sz="2400" b="1" dirty="0" smtClean="0"/>
              <a:t>“Asian American Man Attacked in LA’s </a:t>
            </a:r>
            <a:r>
              <a:rPr lang="en-US" sz="2400" b="1" dirty="0" err="1" smtClean="0"/>
              <a:t>Koreatown</a:t>
            </a:r>
            <a:r>
              <a:rPr lang="en-US" sz="2400" b="1" dirty="0" smtClean="0"/>
              <a:t>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76" y="879389"/>
            <a:ext cx="2918471" cy="2218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53" y="4621525"/>
            <a:ext cx="3213394" cy="21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3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</TotalTime>
  <Words>284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</vt:lpstr>
      <vt:lpstr>World War II &amp; Japan</vt:lpstr>
      <vt:lpstr>Later Japan</vt:lpstr>
      <vt:lpstr>Pearl Harbor, Dec. 7, 1941 - America is brought in WW2</vt:lpstr>
      <vt:lpstr>The Manhattan Project-the Atomic Bombs</vt:lpstr>
      <vt:lpstr>The Bombs – August 1945</vt:lpstr>
      <vt:lpstr>Atomic Bombs Dropped</vt:lpstr>
      <vt:lpstr>Japanese Internment Camps in World War II  </vt:lpstr>
      <vt:lpstr>PowerPoint Presentation</vt:lpstr>
      <vt:lpstr>Racism Against Asian-Americans in the US RIGHT NOW…..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&amp; the Korean War</dc:title>
  <dc:creator>Kelly Siegert</dc:creator>
  <cp:lastModifiedBy>Kelly Siegert</cp:lastModifiedBy>
  <cp:revision>10</cp:revision>
  <cp:lastPrinted>2022-03-10T16:16:40Z</cp:lastPrinted>
  <dcterms:created xsi:type="dcterms:W3CDTF">2021-02-19T16:38:28Z</dcterms:created>
  <dcterms:modified xsi:type="dcterms:W3CDTF">2022-03-10T20:12:16Z</dcterms:modified>
</cp:coreProperties>
</file>