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handoutMasterIdLst>
    <p:handoutMasterId r:id="rId8"/>
  </p:handout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FE0A7-EAEE-4AC1-8894-57135FB30CF6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120F0-58E8-45C0-ADD1-73F0207DD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77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9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3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6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2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0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8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1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0063-FBC0-44C8-B323-42F79E16F704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9CCB7-9BAC-49CB-9D4B-7AE25BD0A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69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2479" y="4953000"/>
            <a:ext cx="7543800" cy="145075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rial Rounded MT Bold" panose="020F0704030504030204" pitchFamily="34" charset="0"/>
              </a:rPr>
              <a:t>HUMAN RIGHTS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8030161" cy="4496890"/>
          </a:xfrm>
        </p:spPr>
      </p:pic>
    </p:spTree>
    <p:extLst>
      <p:ext uri="{BB962C8B-B14F-4D97-AF65-F5344CB8AC3E}">
        <p14:creationId xmlns:p14="http://schemas.microsoft.com/office/powerpoint/2010/main" val="25088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u="sng" dirty="0" smtClean="0"/>
              <a:t>What are Human Rights?</a:t>
            </a:r>
            <a:endParaRPr lang="en-US" sz="4000" b="1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The </a:t>
            </a:r>
            <a:r>
              <a:rPr lang="en-US" sz="3200" b="1" u="sng" dirty="0" smtClean="0">
                <a:solidFill>
                  <a:srgbClr val="FF0000"/>
                </a:solidFill>
              </a:rPr>
              <a:t>fundamental rights</a:t>
            </a:r>
            <a:r>
              <a:rPr lang="en-US" sz="3200" u="sng" dirty="0" smtClean="0"/>
              <a:t> that humans have by the fact of being human, and that are neither created nor can be destroyed by any government</a:t>
            </a:r>
          </a:p>
          <a:p>
            <a:r>
              <a:rPr lang="en-US" sz="3200" u="sng" dirty="0" smtClean="0"/>
              <a:t>Governments can </a:t>
            </a:r>
            <a:r>
              <a:rPr lang="en-US" sz="3200" u="sng" dirty="0" smtClean="0">
                <a:solidFill>
                  <a:srgbClr val="FF0000"/>
                </a:solidFill>
              </a:rPr>
              <a:t>protect</a:t>
            </a:r>
            <a:r>
              <a:rPr lang="en-US" sz="3200" u="sng" dirty="0" smtClean="0"/>
              <a:t> or </a:t>
            </a:r>
            <a:r>
              <a:rPr lang="en-US" sz="3200" u="sng" dirty="0" smtClean="0">
                <a:solidFill>
                  <a:srgbClr val="FF0000"/>
                </a:solidFill>
              </a:rPr>
              <a:t>violate</a:t>
            </a:r>
            <a:r>
              <a:rPr lang="en-US" sz="3200" u="sng" dirty="0" smtClean="0"/>
              <a:t> the rights of their people</a:t>
            </a:r>
          </a:p>
          <a:p>
            <a:r>
              <a:rPr lang="en-US" sz="3200" dirty="0" smtClean="0"/>
              <a:t>Supported by several international conventions and treaties (such as the United Nation's Universal Declaration of Human rights in 1948)</a:t>
            </a:r>
          </a:p>
          <a:p>
            <a:pPr marL="0" indent="0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b="1" i="1" u="sng" dirty="0" smtClean="0"/>
              <a:t>Examples of Human Rights…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Right to life </a:t>
            </a:r>
          </a:p>
          <a:p>
            <a:r>
              <a:rPr lang="en-US" dirty="0" smtClean="0"/>
              <a:t>Right to liberty</a:t>
            </a:r>
          </a:p>
          <a:p>
            <a:r>
              <a:rPr lang="en-US" dirty="0" smtClean="0"/>
              <a:t>Right to an education</a:t>
            </a:r>
          </a:p>
          <a:p>
            <a:r>
              <a:rPr lang="en-US" dirty="0" smtClean="0"/>
              <a:t>Right to equality before the law</a:t>
            </a:r>
          </a:p>
          <a:p>
            <a:r>
              <a:rPr lang="en-US" dirty="0" smtClean="0"/>
              <a:t>Right of association </a:t>
            </a:r>
          </a:p>
          <a:p>
            <a:r>
              <a:rPr lang="en-US" dirty="0" smtClean="0"/>
              <a:t>Right of belief/religion</a:t>
            </a:r>
          </a:p>
          <a:p>
            <a:r>
              <a:rPr lang="en-US" dirty="0" smtClean="0"/>
              <a:t>Right of free </a:t>
            </a:r>
            <a:r>
              <a:rPr lang="en-US" dirty="0" smtClean="0"/>
              <a:t>speech/expression</a:t>
            </a:r>
            <a:endParaRPr lang="en-US" dirty="0" smtClean="0"/>
          </a:p>
          <a:p>
            <a:r>
              <a:rPr lang="en-US" dirty="0" smtClean="0"/>
              <a:t>Right to movement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Governments are not required to protect these rights</a:t>
            </a:r>
            <a:r>
              <a:rPr lang="en-US" dirty="0" smtClean="0"/>
              <a:t>, but they serve as a standard of concern for people and form the basis of many modern national constitutions.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i="1" u="sng" dirty="0" smtClean="0"/>
              <a:t>United Nations- Universal Declaration of Human Rights 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Written in </a:t>
            </a:r>
            <a:r>
              <a:rPr lang="en-US" b="1" u="sng" dirty="0" smtClean="0">
                <a:solidFill>
                  <a:srgbClr val="FF0000"/>
                </a:solidFill>
              </a:rPr>
              <a:t>1948</a:t>
            </a:r>
          </a:p>
          <a:p>
            <a:r>
              <a:rPr lang="en-US" dirty="0" smtClean="0"/>
              <a:t>Created as a result of WW2</a:t>
            </a:r>
          </a:p>
          <a:p>
            <a:r>
              <a:rPr lang="en-US" dirty="0" smtClean="0"/>
              <a:t>It sets out, for the first time, </a:t>
            </a:r>
            <a:r>
              <a:rPr lang="en-US" b="1" u="sng" dirty="0" smtClean="0">
                <a:solidFill>
                  <a:srgbClr val="FF0000"/>
                </a:solidFill>
              </a:rPr>
              <a:t>a global declaration of the fundamental human rights to be universally protected</a:t>
            </a:r>
          </a:p>
          <a:p>
            <a:r>
              <a:rPr lang="en-US" dirty="0" smtClean="0"/>
              <a:t>Consists of thirty articles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Eleanor Roosevelt </a:t>
            </a:r>
            <a:r>
              <a:rPr lang="en-US" b="1" u="sng" dirty="0" smtClean="0"/>
              <a:t>was a major force in the writing of the declaration </a:t>
            </a:r>
          </a:p>
          <a:p>
            <a:r>
              <a:rPr lang="en-US" dirty="0" smtClean="0"/>
              <a:t>48 countries voted for the declaration</a:t>
            </a:r>
          </a:p>
          <a:p>
            <a:r>
              <a:rPr lang="en-US" dirty="0" smtClean="0"/>
              <a:t>The following abstained from voting:</a:t>
            </a:r>
          </a:p>
          <a:p>
            <a:pPr lvl="1"/>
            <a:r>
              <a:rPr lang="en-US" dirty="0" smtClean="0"/>
              <a:t>the Soviet Union, Ukrainian SSR, Byelorussian SSR, People's Federal Republic of Yugoslavia, People's Republic of Poland, Union of South Africa, Czechoslovakia, and the Kingdom of Saudi Arabia, Honduras and Yemen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are Human Rights?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42560"/>
          </a:xfrm>
        </p:spPr>
        <p:txBody>
          <a:bodyPr>
            <a:noAutofit/>
          </a:bodyPr>
          <a:lstStyle/>
          <a:p>
            <a:r>
              <a:rPr lang="en-US" sz="3200" dirty="0" smtClean="0"/>
              <a:t>Human rights ensure that all people are treated with </a:t>
            </a:r>
            <a:r>
              <a:rPr lang="en-US" sz="3200" u="sng" dirty="0" smtClean="0">
                <a:solidFill>
                  <a:srgbClr val="FF0000"/>
                </a:solidFill>
              </a:rPr>
              <a:t>dignity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rgbClr val="FF0000"/>
                </a:solidFill>
              </a:rPr>
              <a:t>equality</a:t>
            </a:r>
            <a:r>
              <a:rPr lang="en-US" sz="3200" dirty="0" smtClean="0"/>
              <a:t>. We all have the right to access to basic needs such as </a:t>
            </a:r>
            <a:r>
              <a:rPr lang="en-US" sz="3200" u="sng" dirty="0" smtClean="0">
                <a:solidFill>
                  <a:srgbClr val="FF0000"/>
                </a:solidFill>
              </a:rPr>
              <a:t>food</a:t>
            </a:r>
            <a:r>
              <a:rPr lang="en-US" sz="3200" dirty="0" smtClean="0"/>
              <a:t>, </a:t>
            </a:r>
            <a:r>
              <a:rPr lang="en-US" sz="3200" u="sng" dirty="0" smtClean="0">
                <a:solidFill>
                  <a:srgbClr val="FF0000"/>
                </a:solidFill>
              </a:rPr>
              <a:t>water</a:t>
            </a:r>
            <a:r>
              <a:rPr lang="en-US" sz="3200" dirty="0" smtClean="0"/>
              <a:t>, and </a:t>
            </a:r>
            <a:r>
              <a:rPr lang="en-US" sz="3200" u="sng" dirty="0" smtClean="0">
                <a:solidFill>
                  <a:srgbClr val="FF0000"/>
                </a:solidFill>
              </a:rPr>
              <a:t>shelter</a:t>
            </a:r>
            <a:r>
              <a:rPr lang="en-US" sz="3200" dirty="0" smtClean="0"/>
              <a:t>. These rights protect us from </a:t>
            </a:r>
            <a:r>
              <a:rPr lang="en-US" sz="3200" u="sng" dirty="0" smtClean="0">
                <a:solidFill>
                  <a:srgbClr val="FF0000"/>
                </a:solidFill>
              </a:rPr>
              <a:t>violence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rgbClr val="FF0000"/>
                </a:solidFill>
              </a:rPr>
              <a:t>abuse</a:t>
            </a:r>
            <a:r>
              <a:rPr lang="en-US" sz="3200" dirty="0" smtClean="0"/>
              <a:t> and work towards the end of ignorance and hatred. No matter what country we live in, who our parents are, or what religion we practice, human rights are </a:t>
            </a:r>
            <a:r>
              <a:rPr lang="en-US" sz="3200" u="sng" dirty="0" smtClean="0">
                <a:solidFill>
                  <a:srgbClr val="FF0000"/>
                </a:solidFill>
              </a:rPr>
              <a:t>essential</a:t>
            </a:r>
            <a:r>
              <a:rPr lang="en-US" sz="3200" dirty="0" smtClean="0"/>
              <a:t>. They are </a:t>
            </a:r>
            <a:r>
              <a:rPr lang="en-US" sz="3200" u="sng" dirty="0" smtClean="0">
                <a:solidFill>
                  <a:srgbClr val="FF0000"/>
                </a:solidFill>
              </a:rPr>
              <a:t>universal</a:t>
            </a:r>
            <a:r>
              <a:rPr lang="en-US" sz="3200" dirty="0" smtClean="0"/>
              <a:t> and a natural part of every person and should never be </a:t>
            </a:r>
            <a:r>
              <a:rPr lang="en-US" sz="3200" u="sng" dirty="0" smtClean="0">
                <a:solidFill>
                  <a:srgbClr val="FF0000"/>
                </a:solidFill>
              </a:rPr>
              <a:t>denied</a:t>
            </a:r>
            <a:r>
              <a:rPr lang="en-US" sz="3200" dirty="0" smtClean="0"/>
              <a:t>. Human rights are about </a:t>
            </a:r>
            <a:r>
              <a:rPr lang="en-US" sz="3200" u="sng" dirty="0" smtClean="0">
                <a:solidFill>
                  <a:srgbClr val="FF0000"/>
                </a:solidFill>
              </a:rPr>
              <a:t>compassion</a:t>
            </a:r>
            <a:r>
              <a:rPr lang="en-US" sz="3200" dirty="0" smtClean="0"/>
              <a:t>, </a:t>
            </a:r>
            <a:r>
              <a:rPr lang="en-US" sz="3200" u="sng" dirty="0" smtClean="0">
                <a:solidFill>
                  <a:srgbClr val="FF0000"/>
                </a:solidFill>
              </a:rPr>
              <a:t>understanding</a:t>
            </a:r>
            <a:r>
              <a:rPr lang="en-US" sz="3200" dirty="0" smtClean="0"/>
              <a:t>, and respect.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36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Quick Facts: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242560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heard</a:t>
            </a:r>
          </a:p>
          <a:p>
            <a:r>
              <a:rPr lang="en-US" sz="4000" dirty="0" smtClean="0"/>
              <a:t>2. rest, leisure</a:t>
            </a:r>
          </a:p>
          <a:p>
            <a:r>
              <a:rPr lang="en-US" sz="4000" dirty="0" smtClean="0"/>
              <a:t>3. thought, conscience, religion</a:t>
            </a:r>
          </a:p>
          <a:p>
            <a:r>
              <a:rPr lang="en-US" sz="4000" dirty="0" smtClean="0"/>
              <a:t>4. 300,000</a:t>
            </a:r>
          </a:p>
          <a:p>
            <a:r>
              <a:rPr lang="en-US" sz="4000" dirty="0" smtClean="0"/>
              <a:t>5. free, equal</a:t>
            </a:r>
          </a:p>
          <a:p>
            <a:r>
              <a:rPr lang="en-US" sz="4000" dirty="0" smtClean="0"/>
              <a:t>6. education</a:t>
            </a:r>
          </a:p>
          <a:p>
            <a:r>
              <a:rPr lang="en-US" sz="4000" dirty="0" smtClean="0"/>
              <a:t>7. life sentences</a:t>
            </a:r>
          </a:p>
          <a:p>
            <a:r>
              <a:rPr lang="en-US" sz="4000" dirty="0" smtClean="0"/>
              <a:t>8. soldiers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14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1897</TotalTime>
  <Words>235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Office Theme</vt:lpstr>
      <vt:lpstr>HUMAN RIGHTS</vt:lpstr>
      <vt:lpstr>What are Human Rights?</vt:lpstr>
      <vt:lpstr>Examples of Human Rights…</vt:lpstr>
      <vt:lpstr>United Nations- Universal Declaration of Human Rights </vt:lpstr>
      <vt:lpstr>What are Human Rights?</vt:lpstr>
      <vt:lpstr>Quick Facts: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Human Rights?</dc:title>
  <dc:creator>Tim</dc:creator>
  <cp:lastModifiedBy>Kelly Siegert</cp:lastModifiedBy>
  <cp:revision>14</cp:revision>
  <cp:lastPrinted>2019-09-24T11:39:16Z</cp:lastPrinted>
  <dcterms:created xsi:type="dcterms:W3CDTF">2016-02-15T13:44:15Z</dcterms:created>
  <dcterms:modified xsi:type="dcterms:W3CDTF">2021-01-28T20:20:49Z</dcterms:modified>
</cp:coreProperties>
</file>