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0" r:id="rId5"/>
    <p:sldId id="259" r:id="rId6"/>
    <p:sldId id="261" r:id="rId7"/>
    <p:sldId id="266" r:id="rId8"/>
    <p:sldId id="264" r:id="rId9"/>
    <p:sldId id="265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29B3AF-B84E-4AD5-98D4-1328782629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7F2B4-22D1-43FD-87A3-B8E8B3B492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West Africa Today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The Colonial Era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257800" cy="5105400"/>
          </a:xfrm>
        </p:spPr>
        <p:txBody>
          <a:bodyPr>
            <a:normAutofit/>
          </a:bodyPr>
          <a:lstStyle/>
          <a:p>
            <a:r>
              <a:rPr lang="en-US" b="1" u="sng" dirty="0"/>
              <a:t>L</a:t>
            </a:r>
            <a:r>
              <a:rPr lang="en-US" b="1" u="sng" dirty="0" smtClean="0"/>
              <a:t>ate 1800s- European countries scramble for control of </a:t>
            </a:r>
            <a:r>
              <a:rPr lang="en-US" b="1" u="sng" dirty="0" smtClean="0"/>
              <a:t>Africa at the Berlin Conference</a:t>
            </a:r>
            <a:endParaRPr lang="en-US" b="1" u="sng" dirty="0" smtClean="0"/>
          </a:p>
          <a:p>
            <a:r>
              <a:rPr lang="en-US" b="1" u="sng" dirty="0" smtClean="0"/>
              <a:t>Want African natural resources</a:t>
            </a:r>
            <a:r>
              <a:rPr lang="en-US" b="1" dirty="0" smtClean="0"/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arve up the continent into colonies</a:t>
            </a:r>
          </a:p>
          <a:p>
            <a:r>
              <a:rPr lang="en-US" b="1" u="sng" dirty="0" smtClean="0"/>
              <a:t>Ethnic groups are split, this disrupts African society</a:t>
            </a:r>
          </a:p>
          <a:p>
            <a:r>
              <a:rPr lang="en-US" dirty="0" smtClean="0"/>
              <a:t>Europeans move to Africa</a:t>
            </a:r>
            <a:endParaRPr lang="en-US" dirty="0"/>
          </a:p>
        </p:txBody>
      </p:sp>
      <p:pic>
        <p:nvPicPr>
          <p:cNvPr id="4" name="Picture 3" descr="scram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286000"/>
            <a:ext cx="3023884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Independence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5638800" cy="4572000"/>
          </a:xfrm>
        </p:spPr>
        <p:txBody>
          <a:bodyPr/>
          <a:lstStyle/>
          <a:p>
            <a:r>
              <a:rPr lang="en-US" b="1" u="sng" dirty="0" smtClean="0"/>
              <a:t>After WWII, African countries begin to fight for their independence</a:t>
            </a:r>
          </a:p>
          <a:p>
            <a:r>
              <a:rPr lang="en-US" b="1" u="sng" dirty="0" smtClean="0"/>
              <a:t>Independence gained in 1950s,1960s, and early 1970s</a:t>
            </a:r>
          </a:p>
          <a:p>
            <a:endParaRPr lang="en-US" u="sng" dirty="0"/>
          </a:p>
        </p:txBody>
      </p:sp>
      <p:pic>
        <p:nvPicPr>
          <p:cNvPr id="4" name="Picture 3" descr="ind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447800"/>
            <a:ext cx="3099801" cy="2527147"/>
          </a:xfrm>
          <a:prstGeom prst="rect">
            <a:avLst/>
          </a:prstGeom>
        </p:spPr>
      </p:pic>
      <p:pic>
        <p:nvPicPr>
          <p:cNvPr id="5" name="Picture 4" descr="kwa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962400"/>
            <a:ext cx="1724025" cy="2647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4343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Kwame</a:t>
            </a:r>
            <a:r>
              <a:rPr lang="en-US" i="1" dirty="0" smtClean="0"/>
              <a:t> Nkrumah, Ghana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/>
          </a:bodyPr>
          <a:lstStyle/>
          <a:p>
            <a:r>
              <a:rPr lang="en-US" altLang="en-US" sz="3600" u="sng" dirty="0" smtClean="0">
                <a:solidFill>
                  <a:srgbClr val="FF5050"/>
                </a:solidFill>
              </a:rPr>
              <a:t>What are the 3 main influences on West African Society?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smtClean="0"/>
              <a:t>Traditional </a:t>
            </a:r>
            <a:r>
              <a:rPr lang="en-US" altLang="en-US" sz="3200" b="1" u="sng" dirty="0" smtClean="0"/>
              <a:t>African</a:t>
            </a:r>
            <a:r>
              <a:rPr lang="en-US" altLang="en-US" sz="3200" b="1" dirty="0" smtClean="0"/>
              <a:t> cultures</a:t>
            </a:r>
          </a:p>
          <a:p>
            <a:r>
              <a:rPr lang="en-US" altLang="en-US" sz="3200" b="1" u="sng" dirty="0" smtClean="0"/>
              <a:t>Islam</a:t>
            </a:r>
            <a:endParaRPr lang="en-US" altLang="en-US" sz="3200" b="1" u="sng" dirty="0" smtClean="0"/>
          </a:p>
          <a:p>
            <a:r>
              <a:rPr lang="en-US" altLang="en-US" sz="3200" b="1" u="sng" dirty="0" smtClean="0"/>
              <a:t>European</a:t>
            </a:r>
            <a:r>
              <a:rPr lang="en-US" altLang="en-US" sz="3200" b="1" dirty="0" smtClean="0"/>
              <a:t> Culture</a:t>
            </a:r>
          </a:p>
        </p:txBody>
      </p:sp>
      <p:pic>
        <p:nvPicPr>
          <p:cNvPr id="16388" name="Picture 4" descr="isla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3973"/>
            <a:ext cx="1133353" cy="113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kab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666800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afric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986787"/>
            <a:ext cx="28368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partitio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9437" y="4321519"/>
            <a:ext cx="22098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>
                <a:solidFill>
                  <a:srgbClr val="FF5050"/>
                </a:solidFill>
              </a:rPr>
              <a:t>African Religion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181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u="sng" dirty="0" smtClean="0"/>
              <a:t>Animism:  belief that natural objects have spirits (trees, rivers, mountains)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u="sng" dirty="0" smtClean="0"/>
              <a:t>Ancestors are very significant</a:t>
            </a:r>
          </a:p>
          <a:p>
            <a:pPr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Traders bring </a:t>
            </a:r>
            <a:r>
              <a:rPr lang="en-US" altLang="en-US" sz="2800" b="1" u="sng" dirty="0" smtClean="0"/>
              <a:t>Islam</a:t>
            </a:r>
            <a:r>
              <a:rPr lang="en-US" altLang="en-US" sz="2800" dirty="0" smtClean="0"/>
              <a:t> to West Africa after about 700 AD, </a:t>
            </a:r>
            <a:r>
              <a:rPr lang="en-US" altLang="en-US" sz="2800" b="1" u="sng" dirty="0" smtClean="0"/>
              <a:t>popular in the north</a:t>
            </a:r>
            <a:r>
              <a:rPr lang="en-US" altLang="en-US" sz="2800" dirty="0" smtClean="0"/>
              <a:t>, </a:t>
            </a:r>
            <a:r>
              <a:rPr lang="en-US" altLang="en-US" sz="2800" b="1" u="sng" dirty="0" smtClean="0"/>
              <a:t>to the south Christianity</a:t>
            </a:r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5163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5813425" y="1806575"/>
            <a:ext cx="2063750" cy="1181100"/>
          </a:xfrm>
          <a:custGeom>
            <a:avLst/>
            <a:gdLst>
              <a:gd name="connsiteX0" fmla="*/ 130629 w 2064415"/>
              <a:gd name="connsiteY0" fmla="*/ 533400 h 1181109"/>
              <a:gd name="connsiteX1" fmla="*/ 206829 w 2064415"/>
              <a:gd name="connsiteY1" fmla="*/ 468085 h 1181109"/>
              <a:gd name="connsiteX2" fmla="*/ 348343 w 2064415"/>
              <a:gd name="connsiteY2" fmla="*/ 348342 h 1181109"/>
              <a:gd name="connsiteX3" fmla="*/ 402772 w 2064415"/>
              <a:gd name="connsiteY3" fmla="*/ 293914 h 1181109"/>
              <a:gd name="connsiteX4" fmla="*/ 457200 w 2064415"/>
              <a:gd name="connsiteY4" fmla="*/ 239485 h 1181109"/>
              <a:gd name="connsiteX5" fmla="*/ 478972 w 2064415"/>
              <a:gd name="connsiteY5" fmla="*/ 217714 h 1181109"/>
              <a:gd name="connsiteX6" fmla="*/ 544286 w 2064415"/>
              <a:gd name="connsiteY6" fmla="*/ 185057 h 1181109"/>
              <a:gd name="connsiteX7" fmla="*/ 511629 w 2064415"/>
              <a:gd name="connsiteY7" fmla="*/ 261257 h 1181109"/>
              <a:gd name="connsiteX8" fmla="*/ 468086 w 2064415"/>
              <a:gd name="connsiteY8" fmla="*/ 304800 h 1181109"/>
              <a:gd name="connsiteX9" fmla="*/ 413658 w 2064415"/>
              <a:gd name="connsiteY9" fmla="*/ 381000 h 1181109"/>
              <a:gd name="connsiteX10" fmla="*/ 359229 w 2064415"/>
              <a:gd name="connsiteY10" fmla="*/ 435428 h 1181109"/>
              <a:gd name="connsiteX11" fmla="*/ 337458 w 2064415"/>
              <a:gd name="connsiteY11" fmla="*/ 478971 h 1181109"/>
              <a:gd name="connsiteX12" fmla="*/ 304800 w 2064415"/>
              <a:gd name="connsiteY12" fmla="*/ 500742 h 1181109"/>
              <a:gd name="connsiteX13" fmla="*/ 239486 w 2064415"/>
              <a:gd name="connsiteY13" fmla="*/ 544285 h 1181109"/>
              <a:gd name="connsiteX14" fmla="*/ 174172 w 2064415"/>
              <a:gd name="connsiteY14" fmla="*/ 620485 h 1181109"/>
              <a:gd name="connsiteX15" fmla="*/ 130629 w 2064415"/>
              <a:gd name="connsiteY15" fmla="*/ 674914 h 1181109"/>
              <a:gd name="connsiteX16" fmla="*/ 87086 w 2064415"/>
              <a:gd name="connsiteY16" fmla="*/ 740228 h 1181109"/>
              <a:gd name="connsiteX17" fmla="*/ 65315 w 2064415"/>
              <a:gd name="connsiteY17" fmla="*/ 805542 h 1181109"/>
              <a:gd name="connsiteX18" fmla="*/ 54429 w 2064415"/>
              <a:gd name="connsiteY18" fmla="*/ 838200 h 1181109"/>
              <a:gd name="connsiteX19" fmla="*/ 43543 w 2064415"/>
              <a:gd name="connsiteY19" fmla="*/ 892628 h 1181109"/>
              <a:gd name="connsiteX20" fmla="*/ 87086 w 2064415"/>
              <a:gd name="connsiteY20" fmla="*/ 870857 h 1181109"/>
              <a:gd name="connsiteX21" fmla="*/ 108858 w 2064415"/>
              <a:gd name="connsiteY21" fmla="*/ 849085 h 1181109"/>
              <a:gd name="connsiteX22" fmla="*/ 239486 w 2064415"/>
              <a:gd name="connsiteY22" fmla="*/ 762000 h 1181109"/>
              <a:gd name="connsiteX23" fmla="*/ 326572 w 2064415"/>
              <a:gd name="connsiteY23" fmla="*/ 674914 h 1181109"/>
              <a:gd name="connsiteX24" fmla="*/ 424543 w 2064415"/>
              <a:gd name="connsiteY24" fmla="*/ 609600 h 1181109"/>
              <a:gd name="connsiteX25" fmla="*/ 468086 w 2064415"/>
              <a:gd name="connsiteY25" fmla="*/ 566057 h 1181109"/>
              <a:gd name="connsiteX26" fmla="*/ 522515 w 2064415"/>
              <a:gd name="connsiteY26" fmla="*/ 500742 h 1181109"/>
              <a:gd name="connsiteX27" fmla="*/ 555172 w 2064415"/>
              <a:gd name="connsiteY27" fmla="*/ 489857 h 1181109"/>
              <a:gd name="connsiteX28" fmla="*/ 598715 w 2064415"/>
              <a:gd name="connsiteY28" fmla="*/ 446314 h 1181109"/>
              <a:gd name="connsiteX29" fmla="*/ 631372 w 2064415"/>
              <a:gd name="connsiteY29" fmla="*/ 424542 h 1181109"/>
              <a:gd name="connsiteX30" fmla="*/ 696686 w 2064415"/>
              <a:gd name="connsiteY30" fmla="*/ 359228 h 1181109"/>
              <a:gd name="connsiteX31" fmla="*/ 729343 w 2064415"/>
              <a:gd name="connsiteY31" fmla="*/ 326571 h 1181109"/>
              <a:gd name="connsiteX32" fmla="*/ 772886 w 2064415"/>
              <a:gd name="connsiteY32" fmla="*/ 293914 h 1181109"/>
              <a:gd name="connsiteX33" fmla="*/ 859972 w 2064415"/>
              <a:gd name="connsiteY33" fmla="*/ 217714 h 1181109"/>
              <a:gd name="connsiteX34" fmla="*/ 892629 w 2064415"/>
              <a:gd name="connsiteY34" fmla="*/ 206828 h 1181109"/>
              <a:gd name="connsiteX35" fmla="*/ 859972 w 2064415"/>
              <a:gd name="connsiteY35" fmla="*/ 228600 h 1181109"/>
              <a:gd name="connsiteX36" fmla="*/ 838200 w 2064415"/>
              <a:gd name="connsiteY36" fmla="*/ 250371 h 1181109"/>
              <a:gd name="connsiteX37" fmla="*/ 740229 w 2064415"/>
              <a:gd name="connsiteY37" fmla="*/ 293914 h 1181109"/>
              <a:gd name="connsiteX38" fmla="*/ 707572 w 2064415"/>
              <a:gd name="connsiteY38" fmla="*/ 315685 h 1181109"/>
              <a:gd name="connsiteX39" fmla="*/ 609600 w 2064415"/>
              <a:gd name="connsiteY39" fmla="*/ 391885 h 1181109"/>
              <a:gd name="connsiteX40" fmla="*/ 576943 w 2064415"/>
              <a:gd name="connsiteY40" fmla="*/ 413657 h 1181109"/>
              <a:gd name="connsiteX41" fmla="*/ 522515 w 2064415"/>
              <a:gd name="connsiteY41" fmla="*/ 457200 h 1181109"/>
              <a:gd name="connsiteX42" fmla="*/ 413658 w 2064415"/>
              <a:gd name="connsiteY42" fmla="*/ 522514 h 1181109"/>
              <a:gd name="connsiteX43" fmla="*/ 348343 w 2064415"/>
              <a:gd name="connsiteY43" fmla="*/ 576942 h 1181109"/>
              <a:gd name="connsiteX44" fmla="*/ 326572 w 2064415"/>
              <a:gd name="connsiteY44" fmla="*/ 598714 h 1181109"/>
              <a:gd name="connsiteX45" fmla="*/ 304800 w 2064415"/>
              <a:gd name="connsiteY45" fmla="*/ 631371 h 1181109"/>
              <a:gd name="connsiteX46" fmla="*/ 272143 w 2064415"/>
              <a:gd name="connsiteY46" fmla="*/ 642257 h 1181109"/>
              <a:gd name="connsiteX47" fmla="*/ 239486 w 2064415"/>
              <a:gd name="connsiteY47" fmla="*/ 696685 h 1181109"/>
              <a:gd name="connsiteX48" fmla="*/ 206829 w 2064415"/>
              <a:gd name="connsiteY48" fmla="*/ 729342 h 1181109"/>
              <a:gd name="connsiteX49" fmla="*/ 174172 w 2064415"/>
              <a:gd name="connsiteY49" fmla="*/ 772885 h 1181109"/>
              <a:gd name="connsiteX50" fmla="*/ 141515 w 2064415"/>
              <a:gd name="connsiteY50" fmla="*/ 805542 h 1181109"/>
              <a:gd name="connsiteX51" fmla="*/ 119743 w 2064415"/>
              <a:gd name="connsiteY51" fmla="*/ 849085 h 1181109"/>
              <a:gd name="connsiteX52" fmla="*/ 130629 w 2064415"/>
              <a:gd name="connsiteY52" fmla="*/ 925285 h 1181109"/>
              <a:gd name="connsiteX53" fmla="*/ 163286 w 2064415"/>
              <a:gd name="connsiteY53" fmla="*/ 903514 h 1181109"/>
              <a:gd name="connsiteX54" fmla="*/ 185058 w 2064415"/>
              <a:gd name="connsiteY54" fmla="*/ 881742 h 1181109"/>
              <a:gd name="connsiteX55" fmla="*/ 239486 w 2064415"/>
              <a:gd name="connsiteY55" fmla="*/ 838200 h 1181109"/>
              <a:gd name="connsiteX56" fmla="*/ 283029 w 2064415"/>
              <a:gd name="connsiteY56" fmla="*/ 794657 h 1181109"/>
              <a:gd name="connsiteX57" fmla="*/ 337458 w 2064415"/>
              <a:gd name="connsiteY57" fmla="*/ 707571 h 1181109"/>
              <a:gd name="connsiteX58" fmla="*/ 391886 w 2064415"/>
              <a:gd name="connsiteY58" fmla="*/ 642257 h 1181109"/>
              <a:gd name="connsiteX59" fmla="*/ 424543 w 2064415"/>
              <a:gd name="connsiteY59" fmla="*/ 544285 h 1181109"/>
              <a:gd name="connsiteX60" fmla="*/ 446315 w 2064415"/>
              <a:gd name="connsiteY60" fmla="*/ 511628 h 1181109"/>
              <a:gd name="connsiteX61" fmla="*/ 457200 w 2064415"/>
              <a:gd name="connsiteY61" fmla="*/ 478971 h 1181109"/>
              <a:gd name="connsiteX62" fmla="*/ 500743 w 2064415"/>
              <a:gd name="connsiteY62" fmla="*/ 413657 h 1181109"/>
              <a:gd name="connsiteX63" fmla="*/ 511629 w 2064415"/>
              <a:gd name="connsiteY63" fmla="*/ 381000 h 1181109"/>
              <a:gd name="connsiteX64" fmla="*/ 555172 w 2064415"/>
              <a:gd name="connsiteY64" fmla="*/ 337457 h 1181109"/>
              <a:gd name="connsiteX65" fmla="*/ 620486 w 2064415"/>
              <a:gd name="connsiteY65" fmla="*/ 315685 h 1181109"/>
              <a:gd name="connsiteX66" fmla="*/ 707572 w 2064415"/>
              <a:gd name="connsiteY66" fmla="*/ 293914 h 1181109"/>
              <a:gd name="connsiteX67" fmla="*/ 685800 w 2064415"/>
              <a:gd name="connsiteY67" fmla="*/ 370114 h 1181109"/>
              <a:gd name="connsiteX68" fmla="*/ 664029 w 2064415"/>
              <a:gd name="connsiteY68" fmla="*/ 435428 h 1181109"/>
              <a:gd name="connsiteX69" fmla="*/ 576943 w 2064415"/>
              <a:gd name="connsiteY69" fmla="*/ 533400 h 1181109"/>
              <a:gd name="connsiteX70" fmla="*/ 555172 w 2064415"/>
              <a:gd name="connsiteY70" fmla="*/ 566057 h 1181109"/>
              <a:gd name="connsiteX71" fmla="*/ 511629 w 2064415"/>
              <a:gd name="connsiteY71" fmla="*/ 609600 h 1181109"/>
              <a:gd name="connsiteX72" fmla="*/ 478972 w 2064415"/>
              <a:gd name="connsiteY72" fmla="*/ 653142 h 1181109"/>
              <a:gd name="connsiteX73" fmla="*/ 446315 w 2064415"/>
              <a:gd name="connsiteY73" fmla="*/ 674914 h 1181109"/>
              <a:gd name="connsiteX74" fmla="*/ 402772 w 2064415"/>
              <a:gd name="connsiteY74" fmla="*/ 707571 h 1181109"/>
              <a:gd name="connsiteX75" fmla="*/ 370115 w 2064415"/>
              <a:gd name="connsiteY75" fmla="*/ 751114 h 1181109"/>
              <a:gd name="connsiteX76" fmla="*/ 326572 w 2064415"/>
              <a:gd name="connsiteY76" fmla="*/ 794657 h 1181109"/>
              <a:gd name="connsiteX77" fmla="*/ 304800 w 2064415"/>
              <a:gd name="connsiteY77" fmla="*/ 827314 h 1181109"/>
              <a:gd name="connsiteX78" fmla="*/ 228600 w 2064415"/>
              <a:gd name="connsiteY78" fmla="*/ 903514 h 1181109"/>
              <a:gd name="connsiteX79" fmla="*/ 272143 w 2064415"/>
              <a:gd name="connsiteY79" fmla="*/ 892628 h 1181109"/>
              <a:gd name="connsiteX80" fmla="*/ 326572 w 2064415"/>
              <a:gd name="connsiteY80" fmla="*/ 838200 h 1181109"/>
              <a:gd name="connsiteX81" fmla="*/ 370115 w 2064415"/>
              <a:gd name="connsiteY81" fmla="*/ 805542 h 1181109"/>
              <a:gd name="connsiteX82" fmla="*/ 446315 w 2064415"/>
              <a:gd name="connsiteY82" fmla="*/ 729342 h 1181109"/>
              <a:gd name="connsiteX83" fmla="*/ 489858 w 2064415"/>
              <a:gd name="connsiteY83" fmla="*/ 685800 h 1181109"/>
              <a:gd name="connsiteX84" fmla="*/ 533400 w 2064415"/>
              <a:gd name="connsiteY84" fmla="*/ 653142 h 1181109"/>
              <a:gd name="connsiteX85" fmla="*/ 566058 w 2064415"/>
              <a:gd name="connsiteY85" fmla="*/ 609600 h 1181109"/>
              <a:gd name="connsiteX86" fmla="*/ 642258 w 2064415"/>
              <a:gd name="connsiteY86" fmla="*/ 533400 h 1181109"/>
              <a:gd name="connsiteX87" fmla="*/ 729343 w 2064415"/>
              <a:gd name="connsiteY87" fmla="*/ 435428 h 1181109"/>
              <a:gd name="connsiteX88" fmla="*/ 794658 w 2064415"/>
              <a:gd name="connsiteY88" fmla="*/ 370114 h 1181109"/>
              <a:gd name="connsiteX89" fmla="*/ 816429 w 2064415"/>
              <a:gd name="connsiteY89" fmla="*/ 348342 h 1181109"/>
              <a:gd name="connsiteX90" fmla="*/ 849086 w 2064415"/>
              <a:gd name="connsiteY90" fmla="*/ 337457 h 1181109"/>
              <a:gd name="connsiteX91" fmla="*/ 892629 w 2064415"/>
              <a:gd name="connsiteY91" fmla="*/ 304800 h 1181109"/>
              <a:gd name="connsiteX92" fmla="*/ 936172 w 2064415"/>
              <a:gd name="connsiteY92" fmla="*/ 283028 h 1181109"/>
              <a:gd name="connsiteX93" fmla="*/ 968829 w 2064415"/>
              <a:gd name="connsiteY93" fmla="*/ 250371 h 1181109"/>
              <a:gd name="connsiteX94" fmla="*/ 1001486 w 2064415"/>
              <a:gd name="connsiteY94" fmla="*/ 228600 h 1181109"/>
              <a:gd name="connsiteX95" fmla="*/ 957943 w 2064415"/>
              <a:gd name="connsiteY95" fmla="*/ 337457 h 1181109"/>
              <a:gd name="connsiteX96" fmla="*/ 925286 w 2064415"/>
              <a:gd name="connsiteY96" fmla="*/ 370114 h 1181109"/>
              <a:gd name="connsiteX97" fmla="*/ 903515 w 2064415"/>
              <a:gd name="connsiteY97" fmla="*/ 413657 h 1181109"/>
              <a:gd name="connsiteX98" fmla="*/ 870858 w 2064415"/>
              <a:gd name="connsiteY98" fmla="*/ 435428 h 1181109"/>
              <a:gd name="connsiteX99" fmla="*/ 827315 w 2064415"/>
              <a:gd name="connsiteY99" fmla="*/ 478971 h 1181109"/>
              <a:gd name="connsiteX100" fmla="*/ 762000 w 2064415"/>
              <a:gd name="connsiteY100" fmla="*/ 544285 h 1181109"/>
              <a:gd name="connsiteX101" fmla="*/ 674915 w 2064415"/>
              <a:gd name="connsiteY101" fmla="*/ 653142 h 1181109"/>
              <a:gd name="connsiteX102" fmla="*/ 620486 w 2064415"/>
              <a:gd name="connsiteY102" fmla="*/ 707571 h 1181109"/>
              <a:gd name="connsiteX103" fmla="*/ 576943 w 2064415"/>
              <a:gd name="connsiteY103" fmla="*/ 729342 h 1181109"/>
              <a:gd name="connsiteX104" fmla="*/ 555172 w 2064415"/>
              <a:gd name="connsiteY104" fmla="*/ 762000 h 1181109"/>
              <a:gd name="connsiteX105" fmla="*/ 500743 w 2064415"/>
              <a:gd name="connsiteY105" fmla="*/ 805542 h 1181109"/>
              <a:gd name="connsiteX106" fmla="*/ 478972 w 2064415"/>
              <a:gd name="connsiteY106" fmla="*/ 838200 h 1181109"/>
              <a:gd name="connsiteX107" fmla="*/ 457200 w 2064415"/>
              <a:gd name="connsiteY107" fmla="*/ 859971 h 1181109"/>
              <a:gd name="connsiteX108" fmla="*/ 424543 w 2064415"/>
              <a:gd name="connsiteY108" fmla="*/ 914400 h 1181109"/>
              <a:gd name="connsiteX109" fmla="*/ 446315 w 2064415"/>
              <a:gd name="connsiteY109" fmla="*/ 936171 h 1181109"/>
              <a:gd name="connsiteX110" fmla="*/ 468086 w 2064415"/>
              <a:gd name="connsiteY110" fmla="*/ 903514 h 1181109"/>
              <a:gd name="connsiteX111" fmla="*/ 555172 w 2064415"/>
              <a:gd name="connsiteY111" fmla="*/ 838200 h 1181109"/>
              <a:gd name="connsiteX112" fmla="*/ 620486 w 2064415"/>
              <a:gd name="connsiteY112" fmla="*/ 762000 h 1181109"/>
              <a:gd name="connsiteX113" fmla="*/ 664029 w 2064415"/>
              <a:gd name="connsiteY113" fmla="*/ 740228 h 1181109"/>
              <a:gd name="connsiteX114" fmla="*/ 696686 w 2064415"/>
              <a:gd name="connsiteY114" fmla="*/ 696685 h 1181109"/>
              <a:gd name="connsiteX115" fmla="*/ 783772 w 2064415"/>
              <a:gd name="connsiteY115" fmla="*/ 609600 h 1181109"/>
              <a:gd name="connsiteX116" fmla="*/ 816429 w 2064415"/>
              <a:gd name="connsiteY116" fmla="*/ 576942 h 1181109"/>
              <a:gd name="connsiteX117" fmla="*/ 903515 w 2064415"/>
              <a:gd name="connsiteY117" fmla="*/ 489857 h 1181109"/>
              <a:gd name="connsiteX118" fmla="*/ 936172 w 2064415"/>
              <a:gd name="connsiteY118" fmla="*/ 457200 h 1181109"/>
              <a:gd name="connsiteX119" fmla="*/ 979715 w 2064415"/>
              <a:gd name="connsiteY119" fmla="*/ 424542 h 1181109"/>
              <a:gd name="connsiteX120" fmla="*/ 1023258 w 2064415"/>
              <a:gd name="connsiteY120" fmla="*/ 370114 h 1181109"/>
              <a:gd name="connsiteX121" fmla="*/ 1045029 w 2064415"/>
              <a:gd name="connsiteY121" fmla="*/ 348342 h 1181109"/>
              <a:gd name="connsiteX122" fmla="*/ 1066800 w 2064415"/>
              <a:gd name="connsiteY122" fmla="*/ 315685 h 1181109"/>
              <a:gd name="connsiteX123" fmla="*/ 1099458 w 2064415"/>
              <a:gd name="connsiteY123" fmla="*/ 283028 h 1181109"/>
              <a:gd name="connsiteX124" fmla="*/ 1143000 w 2064415"/>
              <a:gd name="connsiteY124" fmla="*/ 217714 h 1181109"/>
              <a:gd name="connsiteX125" fmla="*/ 1132115 w 2064415"/>
              <a:gd name="connsiteY125" fmla="*/ 261257 h 1181109"/>
              <a:gd name="connsiteX126" fmla="*/ 1110343 w 2064415"/>
              <a:gd name="connsiteY126" fmla="*/ 283028 h 1181109"/>
              <a:gd name="connsiteX127" fmla="*/ 1066800 w 2064415"/>
              <a:gd name="connsiteY127" fmla="*/ 359228 h 1181109"/>
              <a:gd name="connsiteX128" fmla="*/ 1023258 w 2064415"/>
              <a:gd name="connsiteY128" fmla="*/ 424542 h 1181109"/>
              <a:gd name="connsiteX129" fmla="*/ 1001486 w 2064415"/>
              <a:gd name="connsiteY129" fmla="*/ 457200 h 1181109"/>
              <a:gd name="connsiteX130" fmla="*/ 968829 w 2064415"/>
              <a:gd name="connsiteY130" fmla="*/ 533400 h 1181109"/>
              <a:gd name="connsiteX131" fmla="*/ 903515 w 2064415"/>
              <a:gd name="connsiteY131" fmla="*/ 598714 h 1181109"/>
              <a:gd name="connsiteX132" fmla="*/ 849086 w 2064415"/>
              <a:gd name="connsiteY132" fmla="*/ 664028 h 1181109"/>
              <a:gd name="connsiteX133" fmla="*/ 838200 w 2064415"/>
              <a:gd name="connsiteY133" fmla="*/ 696685 h 1181109"/>
              <a:gd name="connsiteX134" fmla="*/ 783772 w 2064415"/>
              <a:gd name="connsiteY134" fmla="*/ 740228 h 1181109"/>
              <a:gd name="connsiteX135" fmla="*/ 740229 w 2064415"/>
              <a:gd name="connsiteY135" fmla="*/ 794657 h 1181109"/>
              <a:gd name="connsiteX136" fmla="*/ 685800 w 2064415"/>
              <a:gd name="connsiteY136" fmla="*/ 849085 h 1181109"/>
              <a:gd name="connsiteX137" fmla="*/ 664029 w 2064415"/>
              <a:gd name="connsiteY137" fmla="*/ 870857 h 1181109"/>
              <a:gd name="connsiteX138" fmla="*/ 620486 w 2064415"/>
              <a:gd name="connsiteY138" fmla="*/ 936171 h 1181109"/>
              <a:gd name="connsiteX139" fmla="*/ 598715 w 2064415"/>
              <a:gd name="connsiteY139" fmla="*/ 968828 h 1181109"/>
              <a:gd name="connsiteX140" fmla="*/ 642258 w 2064415"/>
              <a:gd name="connsiteY140" fmla="*/ 947057 h 1181109"/>
              <a:gd name="connsiteX141" fmla="*/ 740229 w 2064415"/>
              <a:gd name="connsiteY141" fmla="*/ 870857 h 1181109"/>
              <a:gd name="connsiteX142" fmla="*/ 762000 w 2064415"/>
              <a:gd name="connsiteY142" fmla="*/ 849085 h 1181109"/>
              <a:gd name="connsiteX143" fmla="*/ 827315 w 2064415"/>
              <a:gd name="connsiteY143" fmla="*/ 805542 h 1181109"/>
              <a:gd name="connsiteX144" fmla="*/ 859972 w 2064415"/>
              <a:gd name="connsiteY144" fmla="*/ 783771 h 1181109"/>
              <a:gd name="connsiteX145" fmla="*/ 914400 w 2064415"/>
              <a:gd name="connsiteY145" fmla="*/ 751114 h 1181109"/>
              <a:gd name="connsiteX146" fmla="*/ 936172 w 2064415"/>
              <a:gd name="connsiteY146" fmla="*/ 718457 h 1181109"/>
              <a:gd name="connsiteX147" fmla="*/ 1023258 w 2064415"/>
              <a:gd name="connsiteY147" fmla="*/ 653142 h 1181109"/>
              <a:gd name="connsiteX148" fmla="*/ 1088572 w 2064415"/>
              <a:gd name="connsiteY148" fmla="*/ 587828 h 1181109"/>
              <a:gd name="connsiteX149" fmla="*/ 1110343 w 2064415"/>
              <a:gd name="connsiteY149" fmla="*/ 555171 h 1181109"/>
              <a:gd name="connsiteX150" fmla="*/ 1164772 w 2064415"/>
              <a:gd name="connsiteY150" fmla="*/ 511628 h 1181109"/>
              <a:gd name="connsiteX151" fmla="*/ 1208315 w 2064415"/>
              <a:gd name="connsiteY151" fmla="*/ 446314 h 1181109"/>
              <a:gd name="connsiteX152" fmla="*/ 1230086 w 2064415"/>
              <a:gd name="connsiteY152" fmla="*/ 424542 h 1181109"/>
              <a:gd name="connsiteX153" fmla="*/ 1284515 w 2064415"/>
              <a:gd name="connsiteY153" fmla="*/ 359228 h 1181109"/>
              <a:gd name="connsiteX154" fmla="*/ 1262743 w 2064415"/>
              <a:gd name="connsiteY154" fmla="*/ 391885 h 1181109"/>
              <a:gd name="connsiteX155" fmla="*/ 1240972 w 2064415"/>
              <a:gd name="connsiteY155" fmla="*/ 413657 h 1181109"/>
              <a:gd name="connsiteX156" fmla="*/ 1186543 w 2064415"/>
              <a:gd name="connsiteY156" fmla="*/ 500742 h 1181109"/>
              <a:gd name="connsiteX157" fmla="*/ 1153886 w 2064415"/>
              <a:gd name="connsiteY157" fmla="*/ 533400 h 1181109"/>
              <a:gd name="connsiteX158" fmla="*/ 1121229 w 2064415"/>
              <a:gd name="connsiteY158" fmla="*/ 609600 h 1181109"/>
              <a:gd name="connsiteX159" fmla="*/ 1099458 w 2064415"/>
              <a:gd name="connsiteY159" fmla="*/ 642257 h 1181109"/>
              <a:gd name="connsiteX160" fmla="*/ 1077686 w 2064415"/>
              <a:gd name="connsiteY160" fmla="*/ 685800 h 1181109"/>
              <a:gd name="connsiteX161" fmla="*/ 1034143 w 2064415"/>
              <a:gd name="connsiteY161" fmla="*/ 751114 h 1181109"/>
              <a:gd name="connsiteX162" fmla="*/ 1012372 w 2064415"/>
              <a:gd name="connsiteY162" fmla="*/ 794657 h 1181109"/>
              <a:gd name="connsiteX163" fmla="*/ 968829 w 2064415"/>
              <a:gd name="connsiteY163" fmla="*/ 838200 h 1181109"/>
              <a:gd name="connsiteX164" fmla="*/ 914400 w 2064415"/>
              <a:gd name="connsiteY164" fmla="*/ 881742 h 1181109"/>
              <a:gd name="connsiteX165" fmla="*/ 892629 w 2064415"/>
              <a:gd name="connsiteY165" fmla="*/ 914400 h 1181109"/>
              <a:gd name="connsiteX166" fmla="*/ 925286 w 2064415"/>
              <a:gd name="connsiteY166" fmla="*/ 903514 h 1181109"/>
              <a:gd name="connsiteX167" fmla="*/ 979715 w 2064415"/>
              <a:gd name="connsiteY167" fmla="*/ 838200 h 1181109"/>
              <a:gd name="connsiteX168" fmla="*/ 1045029 w 2064415"/>
              <a:gd name="connsiteY168" fmla="*/ 762000 h 1181109"/>
              <a:gd name="connsiteX169" fmla="*/ 1132115 w 2064415"/>
              <a:gd name="connsiteY169" fmla="*/ 674914 h 1181109"/>
              <a:gd name="connsiteX170" fmla="*/ 1164772 w 2064415"/>
              <a:gd name="connsiteY170" fmla="*/ 642257 h 1181109"/>
              <a:gd name="connsiteX171" fmla="*/ 1208315 w 2064415"/>
              <a:gd name="connsiteY171" fmla="*/ 609600 h 1181109"/>
              <a:gd name="connsiteX172" fmla="*/ 1273629 w 2064415"/>
              <a:gd name="connsiteY172" fmla="*/ 544285 h 1181109"/>
              <a:gd name="connsiteX173" fmla="*/ 1306286 w 2064415"/>
              <a:gd name="connsiteY173" fmla="*/ 511628 h 1181109"/>
              <a:gd name="connsiteX174" fmla="*/ 1338943 w 2064415"/>
              <a:gd name="connsiteY174" fmla="*/ 489857 h 1181109"/>
              <a:gd name="connsiteX175" fmla="*/ 1360715 w 2064415"/>
              <a:gd name="connsiteY175" fmla="*/ 468085 h 1181109"/>
              <a:gd name="connsiteX176" fmla="*/ 1393372 w 2064415"/>
              <a:gd name="connsiteY176" fmla="*/ 446314 h 1181109"/>
              <a:gd name="connsiteX177" fmla="*/ 1415143 w 2064415"/>
              <a:gd name="connsiteY177" fmla="*/ 424542 h 1181109"/>
              <a:gd name="connsiteX178" fmla="*/ 1371600 w 2064415"/>
              <a:gd name="connsiteY178" fmla="*/ 478971 h 1181109"/>
              <a:gd name="connsiteX179" fmla="*/ 1328058 w 2064415"/>
              <a:gd name="connsiteY179" fmla="*/ 533400 h 1181109"/>
              <a:gd name="connsiteX180" fmla="*/ 1284515 w 2064415"/>
              <a:gd name="connsiteY180" fmla="*/ 598714 h 1181109"/>
              <a:gd name="connsiteX181" fmla="*/ 1262743 w 2064415"/>
              <a:gd name="connsiteY181" fmla="*/ 631371 h 1181109"/>
              <a:gd name="connsiteX182" fmla="*/ 1251858 w 2064415"/>
              <a:gd name="connsiteY182" fmla="*/ 664028 h 1181109"/>
              <a:gd name="connsiteX183" fmla="*/ 1230086 w 2064415"/>
              <a:gd name="connsiteY183" fmla="*/ 685800 h 1181109"/>
              <a:gd name="connsiteX184" fmla="*/ 1186543 w 2064415"/>
              <a:gd name="connsiteY184" fmla="*/ 751114 h 1181109"/>
              <a:gd name="connsiteX185" fmla="*/ 1164772 w 2064415"/>
              <a:gd name="connsiteY185" fmla="*/ 783771 h 1181109"/>
              <a:gd name="connsiteX186" fmla="*/ 1132115 w 2064415"/>
              <a:gd name="connsiteY186" fmla="*/ 816428 h 1181109"/>
              <a:gd name="connsiteX187" fmla="*/ 1099458 w 2064415"/>
              <a:gd name="connsiteY187" fmla="*/ 838200 h 1181109"/>
              <a:gd name="connsiteX188" fmla="*/ 1066800 w 2064415"/>
              <a:gd name="connsiteY188" fmla="*/ 892628 h 1181109"/>
              <a:gd name="connsiteX189" fmla="*/ 1055915 w 2064415"/>
              <a:gd name="connsiteY189" fmla="*/ 925285 h 1181109"/>
              <a:gd name="connsiteX190" fmla="*/ 1077686 w 2064415"/>
              <a:gd name="connsiteY190" fmla="*/ 892628 h 1181109"/>
              <a:gd name="connsiteX191" fmla="*/ 1121229 w 2064415"/>
              <a:gd name="connsiteY191" fmla="*/ 849085 h 1181109"/>
              <a:gd name="connsiteX192" fmla="*/ 1153886 w 2064415"/>
              <a:gd name="connsiteY192" fmla="*/ 805542 h 1181109"/>
              <a:gd name="connsiteX193" fmla="*/ 1197429 w 2064415"/>
              <a:gd name="connsiteY193" fmla="*/ 772885 h 1181109"/>
              <a:gd name="connsiteX194" fmla="*/ 1317172 w 2064415"/>
              <a:gd name="connsiteY194" fmla="*/ 653142 h 1181109"/>
              <a:gd name="connsiteX195" fmla="*/ 1360715 w 2064415"/>
              <a:gd name="connsiteY195" fmla="*/ 609600 h 1181109"/>
              <a:gd name="connsiteX196" fmla="*/ 1382486 w 2064415"/>
              <a:gd name="connsiteY196" fmla="*/ 576942 h 1181109"/>
              <a:gd name="connsiteX197" fmla="*/ 1415143 w 2064415"/>
              <a:gd name="connsiteY197" fmla="*/ 566057 h 1181109"/>
              <a:gd name="connsiteX198" fmla="*/ 1469572 w 2064415"/>
              <a:gd name="connsiteY198" fmla="*/ 511628 h 1181109"/>
              <a:gd name="connsiteX199" fmla="*/ 1513115 w 2064415"/>
              <a:gd name="connsiteY199" fmla="*/ 457200 h 1181109"/>
              <a:gd name="connsiteX200" fmla="*/ 1491343 w 2064415"/>
              <a:gd name="connsiteY200" fmla="*/ 522514 h 1181109"/>
              <a:gd name="connsiteX201" fmla="*/ 1415143 w 2064415"/>
              <a:gd name="connsiteY201" fmla="*/ 696685 h 1181109"/>
              <a:gd name="connsiteX202" fmla="*/ 1360715 w 2064415"/>
              <a:gd name="connsiteY202" fmla="*/ 783771 h 1181109"/>
              <a:gd name="connsiteX203" fmla="*/ 1328058 w 2064415"/>
              <a:gd name="connsiteY203" fmla="*/ 838200 h 1181109"/>
              <a:gd name="connsiteX204" fmla="*/ 1317172 w 2064415"/>
              <a:gd name="connsiteY204" fmla="*/ 870857 h 1181109"/>
              <a:gd name="connsiteX205" fmla="*/ 1295400 w 2064415"/>
              <a:gd name="connsiteY205" fmla="*/ 903514 h 1181109"/>
              <a:gd name="connsiteX206" fmla="*/ 1284515 w 2064415"/>
              <a:gd name="connsiteY206" fmla="*/ 936171 h 1181109"/>
              <a:gd name="connsiteX207" fmla="*/ 1349829 w 2064415"/>
              <a:gd name="connsiteY207" fmla="*/ 849085 h 1181109"/>
              <a:gd name="connsiteX208" fmla="*/ 1393372 w 2064415"/>
              <a:gd name="connsiteY208" fmla="*/ 805542 h 1181109"/>
              <a:gd name="connsiteX209" fmla="*/ 1426029 w 2064415"/>
              <a:gd name="connsiteY209" fmla="*/ 762000 h 1181109"/>
              <a:gd name="connsiteX210" fmla="*/ 1513115 w 2064415"/>
              <a:gd name="connsiteY210" fmla="*/ 685800 h 1181109"/>
              <a:gd name="connsiteX211" fmla="*/ 1578429 w 2064415"/>
              <a:gd name="connsiteY211" fmla="*/ 576942 h 1181109"/>
              <a:gd name="connsiteX212" fmla="*/ 1611086 w 2064415"/>
              <a:gd name="connsiteY212" fmla="*/ 522514 h 1181109"/>
              <a:gd name="connsiteX213" fmla="*/ 1665515 w 2064415"/>
              <a:gd name="connsiteY213" fmla="*/ 468085 h 1181109"/>
              <a:gd name="connsiteX214" fmla="*/ 1698172 w 2064415"/>
              <a:gd name="connsiteY214" fmla="*/ 435428 h 1181109"/>
              <a:gd name="connsiteX215" fmla="*/ 1730829 w 2064415"/>
              <a:gd name="connsiteY215" fmla="*/ 402771 h 1181109"/>
              <a:gd name="connsiteX216" fmla="*/ 1752600 w 2064415"/>
              <a:gd name="connsiteY216" fmla="*/ 435428 h 1181109"/>
              <a:gd name="connsiteX217" fmla="*/ 1741715 w 2064415"/>
              <a:gd name="connsiteY217" fmla="*/ 468085 h 1181109"/>
              <a:gd name="connsiteX218" fmla="*/ 1730829 w 2064415"/>
              <a:gd name="connsiteY218" fmla="*/ 631371 h 1181109"/>
              <a:gd name="connsiteX219" fmla="*/ 1741715 w 2064415"/>
              <a:gd name="connsiteY219" fmla="*/ 914400 h 1181109"/>
              <a:gd name="connsiteX220" fmla="*/ 1752600 w 2064415"/>
              <a:gd name="connsiteY220" fmla="*/ 881742 h 1181109"/>
              <a:gd name="connsiteX221" fmla="*/ 1796143 w 2064415"/>
              <a:gd name="connsiteY221" fmla="*/ 762000 h 1181109"/>
              <a:gd name="connsiteX222" fmla="*/ 1817915 w 2064415"/>
              <a:gd name="connsiteY222" fmla="*/ 631371 h 1181109"/>
              <a:gd name="connsiteX223" fmla="*/ 1828800 w 2064415"/>
              <a:gd name="connsiteY223" fmla="*/ 598714 h 1181109"/>
              <a:gd name="connsiteX224" fmla="*/ 1872343 w 2064415"/>
              <a:gd name="connsiteY224" fmla="*/ 522514 h 1181109"/>
              <a:gd name="connsiteX225" fmla="*/ 1905000 w 2064415"/>
              <a:gd name="connsiteY225" fmla="*/ 468085 h 1181109"/>
              <a:gd name="connsiteX226" fmla="*/ 1926772 w 2064415"/>
              <a:gd name="connsiteY226" fmla="*/ 631371 h 1181109"/>
              <a:gd name="connsiteX227" fmla="*/ 1959429 w 2064415"/>
              <a:gd name="connsiteY227" fmla="*/ 762000 h 1181109"/>
              <a:gd name="connsiteX228" fmla="*/ 1981200 w 2064415"/>
              <a:gd name="connsiteY228" fmla="*/ 805542 h 1181109"/>
              <a:gd name="connsiteX229" fmla="*/ 1992086 w 2064415"/>
              <a:gd name="connsiteY229" fmla="*/ 859971 h 1181109"/>
              <a:gd name="connsiteX230" fmla="*/ 2002972 w 2064415"/>
              <a:gd name="connsiteY230" fmla="*/ 805542 h 1181109"/>
              <a:gd name="connsiteX231" fmla="*/ 1937658 w 2064415"/>
              <a:gd name="connsiteY231" fmla="*/ 598714 h 1181109"/>
              <a:gd name="connsiteX232" fmla="*/ 1926772 w 2064415"/>
              <a:gd name="connsiteY232" fmla="*/ 544285 h 1181109"/>
              <a:gd name="connsiteX233" fmla="*/ 1915886 w 2064415"/>
              <a:gd name="connsiteY233" fmla="*/ 511628 h 1181109"/>
              <a:gd name="connsiteX234" fmla="*/ 1937658 w 2064415"/>
              <a:gd name="connsiteY234" fmla="*/ 598714 h 1181109"/>
              <a:gd name="connsiteX235" fmla="*/ 1992086 w 2064415"/>
              <a:gd name="connsiteY235" fmla="*/ 685800 h 1181109"/>
              <a:gd name="connsiteX236" fmla="*/ 2002972 w 2064415"/>
              <a:gd name="connsiteY236" fmla="*/ 729342 h 1181109"/>
              <a:gd name="connsiteX237" fmla="*/ 2024743 w 2064415"/>
              <a:gd name="connsiteY237" fmla="*/ 762000 h 1181109"/>
              <a:gd name="connsiteX238" fmla="*/ 2035629 w 2064415"/>
              <a:gd name="connsiteY238" fmla="*/ 794657 h 1181109"/>
              <a:gd name="connsiteX239" fmla="*/ 2013858 w 2064415"/>
              <a:gd name="connsiteY239" fmla="*/ 936171 h 1181109"/>
              <a:gd name="connsiteX240" fmla="*/ 1992086 w 2064415"/>
              <a:gd name="connsiteY240" fmla="*/ 957942 h 1181109"/>
              <a:gd name="connsiteX241" fmla="*/ 1959429 w 2064415"/>
              <a:gd name="connsiteY241" fmla="*/ 914400 h 1181109"/>
              <a:gd name="connsiteX242" fmla="*/ 1937658 w 2064415"/>
              <a:gd name="connsiteY242" fmla="*/ 870857 h 1181109"/>
              <a:gd name="connsiteX243" fmla="*/ 1883229 w 2064415"/>
              <a:gd name="connsiteY243" fmla="*/ 827314 h 1181109"/>
              <a:gd name="connsiteX244" fmla="*/ 1817915 w 2064415"/>
              <a:gd name="connsiteY244" fmla="*/ 685800 h 1181109"/>
              <a:gd name="connsiteX245" fmla="*/ 1796143 w 2064415"/>
              <a:gd name="connsiteY245" fmla="*/ 620485 h 1181109"/>
              <a:gd name="connsiteX246" fmla="*/ 1763486 w 2064415"/>
              <a:gd name="connsiteY246" fmla="*/ 500742 h 1181109"/>
              <a:gd name="connsiteX247" fmla="*/ 1774372 w 2064415"/>
              <a:gd name="connsiteY247" fmla="*/ 740228 h 1181109"/>
              <a:gd name="connsiteX248" fmla="*/ 1763486 w 2064415"/>
              <a:gd name="connsiteY248" fmla="*/ 816428 h 1181109"/>
              <a:gd name="connsiteX249" fmla="*/ 1752600 w 2064415"/>
              <a:gd name="connsiteY249" fmla="*/ 762000 h 1181109"/>
              <a:gd name="connsiteX250" fmla="*/ 1719943 w 2064415"/>
              <a:gd name="connsiteY250" fmla="*/ 664028 h 1181109"/>
              <a:gd name="connsiteX251" fmla="*/ 1698172 w 2064415"/>
              <a:gd name="connsiteY251" fmla="*/ 631371 h 1181109"/>
              <a:gd name="connsiteX252" fmla="*/ 1676400 w 2064415"/>
              <a:gd name="connsiteY252" fmla="*/ 555171 h 1181109"/>
              <a:gd name="connsiteX253" fmla="*/ 1621972 w 2064415"/>
              <a:gd name="connsiteY253" fmla="*/ 674914 h 1181109"/>
              <a:gd name="connsiteX254" fmla="*/ 1600200 w 2064415"/>
              <a:gd name="connsiteY254" fmla="*/ 707571 h 1181109"/>
              <a:gd name="connsiteX255" fmla="*/ 1556658 w 2064415"/>
              <a:gd name="connsiteY255" fmla="*/ 783771 h 1181109"/>
              <a:gd name="connsiteX256" fmla="*/ 1545772 w 2064415"/>
              <a:gd name="connsiteY256" fmla="*/ 816428 h 1181109"/>
              <a:gd name="connsiteX257" fmla="*/ 1513115 w 2064415"/>
              <a:gd name="connsiteY257" fmla="*/ 892628 h 1181109"/>
              <a:gd name="connsiteX258" fmla="*/ 1524000 w 2064415"/>
              <a:gd name="connsiteY258" fmla="*/ 805542 h 1181109"/>
              <a:gd name="connsiteX259" fmla="*/ 1534886 w 2064415"/>
              <a:gd name="connsiteY259" fmla="*/ 762000 h 1181109"/>
              <a:gd name="connsiteX260" fmla="*/ 1556658 w 2064415"/>
              <a:gd name="connsiteY260" fmla="*/ 664028 h 1181109"/>
              <a:gd name="connsiteX261" fmla="*/ 1578429 w 2064415"/>
              <a:gd name="connsiteY261" fmla="*/ 576942 h 1181109"/>
              <a:gd name="connsiteX262" fmla="*/ 1589315 w 2064415"/>
              <a:gd name="connsiteY262" fmla="*/ 544285 h 1181109"/>
              <a:gd name="connsiteX263" fmla="*/ 1469572 w 2064415"/>
              <a:gd name="connsiteY263" fmla="*/ 653142 h 1181109"/>
              <a:gd name="connsiteX264" fmla="*/ 1186543 w 2064415"/>
              <a:gd name="connsiteY264" fmla="*/ 838200 h 1181109"/>
              <a:gd name="connsiteX265" fmla="*/ 1088572 w 2064415"/>
              <a:gd name="connsiteY265" fmla="*/ 881742 h 1181109"/>
              <a:gd name="connsiteX266" fmla="*/ 1045029 w 2064415"/>
              <a:gd name="connsiteY266" fmla="*/ 903514 h 1181109"/>
              <a:gd name="connsiteX267" fmla="*/ 947058 w 2064415"/>
              <a:gd name="connsiteY267" fmla="*/ 947057 h 1181109"/>
              <a:gd name="connsiteX268" fmla="*/ 925286 w 2064415"/>
              <a:gd name="connsiteY268" fmla="*/ 968828 h 1181109"/>
              <a:gd name="connsiteX269" fmla="*/ 903515 w 2064415"/>
              <a:gd name="connsiteY269" fmla="*/ 936171 h 1181109"/>
              <a:gd name="connsiteX270" fmla="*/ 968829 w 2064415"/>
              <a:gd name="connsiteY270" fmla="*/ 816428 h 1181109"/>
              <a:gd name="connsiteX271" fmla="*/ 990600 w 2064415"/>
              <a:gd name="connsiteY271" fmla="*/ 762000 h 1181109"/>
              <a:gd name="connsiteX272" fmla="*/ 1045029 w 2064415"/>
              <a:gd name="connsiteY272" fmla="*/ 620485 h 1181109"/>
              <a:gd name="connsiteX273" fmla="*/ 1088572 w 2064415"/>
              <a:gd name="connsiteY273" fmla="*/ 555171 h 1181109"/>
              <a:gd name="connsiteX274" fmla="*/ 1121229 w 2064415"/>
              <a:gd name="connsiteY274" fmla="*/ 511628 h 1181109"/>
              <a:gd name="connsiteX275" fmla="*/ 1088572 w 2064415"/>
              <a:gd name="connsiteY275" fmla="*/ 522514 h 1181109"/>
              <a:gd name="connsiteX276" fmla="*/ 990600 w 2064415"/>
              <a:gd name="connsiteY276" fmla="*/ 609600 h 1181109"/>
              <a:gd name="connsiteX277" fmla="*/ 936172 w 2064415"/>
              <a:gd name="connsiteY277" fmla="*/ 664028 h 1181109"/>
              <a:gd name="connsiteX278" fmla="*/ 696686 w 2064415"/>
              <a:gd name="connsiteY278" fmla="*/ 805542 h 1181109"/>
              <a:gd name="connsiteX279" fmla="*/ 620486 w 2064415"/>
              <a:gd name="connsiteY279" fmla="*/ 859971 h 1181109"/>
              <a:gd name="connsiteX280" fmla="*/ 435429 w 2064415"/>
              <a:gd name="connsiteY280" fmla="*/ 957942 h 1181109"/>
              <a:gd name="connsiteX281" fmla="*/ 402772 w 2064415"/>
              <a:gd name="connsiteY281" fmla="*/ 979714 h 1181109"/>
              <a:gd name="connsiteX282" fmla="*/ 326572 w 2064415"/>
              <a:gd name="connsiteY282" fmla="*/ 990600 h 1181109"/>
              <a:gd name="connsiteX283" fmla="*/ 261258 w 2064415"/>
              <a:gd name="connsiteY283" fmla="*/ 1012371 h 1181109"/>
              <a:gd name="connsiteX284" fmla="*/ 283029 w 2064415"/>
              <a:gd name="connsiteY284" fmla="*/ 903514 h 1181109"/>
              <a:gd name="connsiteX285" fmla="*/ 326572 w 2064415"/>
              <a:gd name="connsiteY285" fmla="*/ 849085 h 1181109"/>
              <a:gd name="connsiteX286" fmla="*/ 391886 w 2064415"/>
              <a:gd name="connsiteY286" fmla="*/ 751114 h 1181109"/>
              <a:gd name="connsiteX287" fmla="*/ 468086 w 2064415"/>
              <a:gd name="connsiteY287" fmla="*/ 653142 h 1181109"/>
              <a:gd name="connsiteX288" fmla="*/ 544286 w 2064415"/>
              <a:gd name="connsiteY288" fmla="*/ 555171 h 1181109"/>
              <a:gd name="connsiteX289" fmla="*/ 587829 w 2064415"/>
              <a:gd name="connsiteY289" fmla="*/ 511628 h 1181109"/>
              <a:gd name="connsiteX290" fmla="*/ 609600 w 2064415"/>
              <a:gd name="connsiteY290" fmla="*/ 478971 h 1181109"/>
              <a:gd name="connsiteX291" fmla="*/ 653143 w 2064415"/>
              <a:gd name="connsiteY291" fmla="*/ 446314 h 1181109"/>
              <a:gd name="connsiteX292" fmla="*/ 674915 w 2064415"/>
              <a:gd name="connsiteY292" fmla="*/ 424542 h 1181109"/>
              <a:gd name="connsiteX293" fmla="*/ 642258 w 2064415"/>
              <a:gd name="connsiteY293" fmla="*/ 435428 h 1181109"/>
              <a:gd name="connsiteX294" fmla="*/ 391886 w 2064415"/>
              <a:gd name="connsiteY294" fmla="*/ 566057 h 1181109"/>
              <a:gd name="connsiteX295" fmla="*/ 326572 w 2064415"/>
              <a:gd name="connsiteY295" fmla="*/ 609600 h 1181109"/>
              <a:gd name="connsiteX296" fmla="*/ 163286 w 2064415"/>
              <a:gd name="connsiteY296" fmla="*/ 664028 h 1181109"/>
              <a:gd name="connsiteX297" fmla="*/ 43543 w 2064415"/>
              <a:gd name="connsiteY297" fmla="*/ 718457 h 1181109"/>
              <a:gd name="connsiteX298" fmla="*/ 21772 w 2064415"/>
              <a:gd name="connsiteY298" fmla="*/ 696685 h 1181109"/>
              <a:gd name="connsiteX299" fmla="*/ 65315 w 2064415"/>
              <a:gd name="connsiteY299" fmla="*/ 533400 h 1181109"/>
              <a:gd name="connsiteX300" fmla="*/ 76200 w 2064415"/>
              <a:gd name="connsiteY300" fmla="*/ 500742 h 1181109"/>
              <a:gd name="connsiteX301" fmla="*/ 87086 w 2064415"/>
              <a:gd name="connsiteY301" fmla="*/ 446314 h 1181109"/>
              <a:gd name="connsiteX302" fmla="*/ 108858 w 2064415"/>
              <a:gd name="connsiteY302" fmla="*/ 424542 h 1181109"/>
              <a:gd name="connsiteX303" fmla="*/ 206829 w 2064415"/>
              <a:gd name="connsiteY303" fmla="*/ 381000 h 1181109"/>
              <a:gd name="connsiteX304" fmla="*/ 239486 w 2064415"/>
              <a:gd name="connsiteY304" fmla="*/ 370114 h 1181109"/>
              <a:gd name="connsiteX305" fmla="*/ 272143 w 2064415"/>
              <a:gd name="connsiteY305" fmla="*/ 359228 h 1181109"/>
              <a:gd name="connsiteX306" fmla="*/ 304800 w 2064415"/>
              <a:gd name="connsiteY306" fmla="*/ 337457 h 1181109"/>
              <a:gd name="connsiteX307" fmla="*/ 381000 w 2064415"/>
              <a:gd name="connsiteY307" fmla="*/ 315685 h 1181109"/>
              <a:gd name="connsiteX308" fmla="*/ 478972 w 2064415"/>
              <a:gd name="connsiteY308" fmla="*/ 293914 h 1181109"/>
              <a:gd name="connsiteX309" fmla="*/ 805543 w 2064415"/>
              <a:gd name="connsiteY309" fmla="*/ 283028 h 1181109"/>
              <a:gd name="connsiteX310" fmla="*/ 838200 w 2064415"/>
              <a:gd name="connsiteY310" fmla="*/ 272142 h 1181109"/>
              <a:gd name="connsiteX311" fmla="*/ 805543 w 2064415"/>
              <a:gd name="connsiteY311" fmla="*/ 261257 h 1181109"/>
              <a:gd name="connsiteX312" fmla="*/ 642258 w 2064415"/>
              <a:gd name="connsiteY312" fmla="*/ 250371 h 1181109"/>
              <a:gd name="connsiteX313" fmla="*/ 283029 w 2064415"/>
              <a:gd name="connsiteY313" fmla="*/ 228600 h 1181109"/>
              <a:gd name="connsiteX314" fmla="*/ 1077686 w 2064415"/>
              <a:gd name="connsiteY314" fmla="*/ 228600 h 1181109"/>
              <a:gd name="connsiteX315" fmla="*/ 1175658 w 2064415"/>
              <a:gd name="connsiteY315" fmla="*/ 239485 h 1181109"/>
              <a:gd name="connsiteX316" fmla="*/ 1240972 w 2064415"/>
              <a:gd name="connsiteY316" fmla="*/ 283028 h 1181109"/>
              <a:gd name="connsiteX317" fmla="*/ 1317172 w 2064415"/>
              <a:gd name="connsiteY317" fmla="*/ 359228 h 1181109"/>
              <a:gd name="connsiteX318" fmla="*/ 1338943 w 2064415"/>
              <a:gd name="connsiteY318" fmla="*/ 381000 h 1181109"/>
              <a:gd name="connsiteX319" fmla="*/ 1371600 w 2064415"/>
              <a:gd name="connsiteY319" fmla="*/ 391885 h 1181109"/>
              <a:gd name="connsiteX320" fmla="*/ 1393372 w 2064415"/>
              <a:gd name="connsiteY320" fmla="*/ 424542 h 1181109"/>
              <a:gd name="connsiteX321" fmla="*/ 1458686 w 2064415"/>
              <a:gd name="connsiteY321" fmla="*/ 457200 h 1181109"/>
              <a:gd name="connsiteX322" fmla="*/ 1524000 w 2064415"/>
              <a:gd name="connsiteY322" fmla="*/ 489857 h 1181109"/>
              <a:gd name="connsiteX323" fmla="*/ 1556658 w 2064415"/>
              <a:gd name="connsiteY323" fmla="*/ 500742 h 1181109"/>
              <a:gd name="connsiteX324" fmla="*/ 1600200 w 2064415"/>
              <a:gd name="connsiteY324" fmla="*/ 511628 h 1181109"/>
              <a:gd name="connsiteX325" fmla="*/ 1632858 w 2064415"/>
              <a:gd name="connsiteY325" fmla="*/ 522514 h 1181109"/>
              <a:gd name="connsiteX326" fmla="*/ 1883229 w 2064415"/>
              <a:gd name="connsiteY326" fmla="*/ 533400 h 1181109"/>
              <a:gd name="connsiteX327" fmla="*/ 1915886 w 2064415"/>
              <a:gd name="connsiteY327" fmla="*/ 555171 h 1181109"/>
              <a:gd name="connsiteX328" fmla="*/ 1992086 w 2064415"/>
              <a:gd name="connsiteY328" fmla="*/ 642257 h 1181109"/>
              <a:gd name="connsiteX329" fmla="*/ 2024743 w 2064415"/>
              <a:gd name="connsiteY329" fmla="*/ 707571 h 1181109"/>
              <a:gd name="connsiteX330" fmla="*/ 2046515 w 2064415"/>
              <a:gd name="connsiteY330" fmla="*/ 805542 h 1181109"/>
              <a:gd name="connsiteX331" fmla="*/ 2057400 w 2064415"/>
              <a:gd name="connsiteY331" fmla="*/ 838200 h 1181109"/>
              <a:gd name="connsiteX332" fmla="*/ 2013858 w 2064415"/>
              <a:gd name="connsiteY332" fmla="*/ 892628 h 1181109"/>
              <a:gd name="connsiteX333" fmla="*/ 1926772 w 2064415"/>
              <a:gd name="connsiteY333" fmla="*/ 947057 h 1181109"/>
              <a:gd name="connsiteX334" fmla="*/ 1894115 w 2064415"/>
              <a:gd name="connsiteY334" fmla="*/ 968828 h 1181109"/>
              <a:gd name="connsiteX335" fmla="*/ 1817915 w 2064415"/>
              <a:gd name="connsiteY335" fmla="*/ 990600 h 1181109"/>
              <a:gd name="connsiteX336" fmla="*/ 1295400 w 2064415"/>
              <a:gd name="connsiteY336" fmla="*/ 979714 h 1181109"/>
              <a:gd name="connsiteX337" fmla="*/ 968829 w 2064415"/>
              <a:gd name="connsiteY337" fmla="*/ 968828 h 1181109"/>
              <a:gd name="connsiteX338" fmla="*/ 446315 w 2064415"/>
              <a:gd name="connsiteY338" fmla="*/ 957942 h 1181109"/>
              <a:gd name="connsiteX339" fmla="*/ 163286 w 2064415"/>
              <a:gd name="connsiteY339" fmla="*/ 925285 h 1181109"/>
              <a:gd name="connsiteX340" fmla="*/ 108858 w 2064415"/>
              <a:gd name="connsiteY340" fmla="*/ 914400 h 1181109"/>
              <a:gd name="connsiteX341" fmla="*/ 65315 w 2064415"/>
              <a:gd name="connsiteY341" fmla="*/ 903514 h 1181109"/>
              <a:gd name="connsiteX342" fmla="*/ 32658 w 2064415"/>
              <a:gd name="connsiteY342" fmla="*/ 827314 h 1181109"/>
              <a:gd name="connsiteX343" fmla="*/ 21772 w 2064415"/>
              <a:gd name="connsiteY343" fmla="*/ 740228 h 1181109"/>
              <a:gd name="connsiteX344" fmla="*/ 0 w 2064415"/>
              <a:gd name="connsiteY344" fmla="*/ 805542 h 1181109"/>
              <a:gd name="connsiteX345" fmla="*/ 32658 w 2064415"/>
              <a:gd name="connsiteY345" fmla="*/ 936171 h 1181109"/>
              <a:gd name="connsiteX346" fmla="*/ 65315 w 2064415"/>
              <a:gd name="connsiteY346" fmla="*/ 947057 h 1181109"/>
              <a:gd name="connsiteX347" fmla="*/ 163286 w 2064415"/>
              <a:gd name="connsiteY347" fmla="*/ 1001485 h 1181109"/>
              <a:gd name="connsiteX348" fmla="*/ 250372 w 2064415"/>
              <a:gd name="connsiteY348" fmla="*/ 1045028 h 1181109"/>
              <a:gd name="connsiteX349" fmla="*/ 315686 w 2064415"/>
              <a:gd name="connsiteY349" fmla="*/ 1077685 h 1181109"/>
              <a:gd name="connsiteX350" fmla="*/ 348343 w 2064415"/>
              <a:gd name="connsiteY350" fmla="*/ 1099457 h 1181109"/>
              <a:gd name="connsiteX351" fmla="*/ 1426029 w 2064415"/>
              <a:gd name="connsiteY351" fmla="*/ 1110342 h 1181109"/>
              <a:gd name="connsiteX352" fmla="*/ 1480458 w 2064415"/>
              <a:gd name="connsiteY352" fmla="*/ 1099457 h 1181109"/>
              <a:gd name="connsiteX353" fmla="*/ 1545772 w 2064415"/>
              <a:gd name="connsiteY353" fmla="*/ 1088571 h 1181109"/>
              <a:gd name="connsiteX354" fmla="*/ 1621972 w 2064415"/>
              <a:gd name="connsiteY354" fmla="*/ 1066800 h 1181109"/>
              <a:gd name="connsiteX355" fmla="*/ 1698172 w 2064415"/>
              <a:gd name="connsiteY355" fmla="*/ 1055914 h 1181109"/>
              <a:gd name="connsiteX356" fmla="*/ 1850572 w 2064415"/>
              <a:gd name="connsiteY356" fmla="*/ 1034142 h 1181109"/>
              <a:gd name="connsiteX357" fmla="*/ 1948543 w 2064415"/>
              <a:gd name="connsiteY357" fmla="*/ 1001485 h 1181109"/>
              <a:gd name="connsiteX358" fmla="*/ 1981200 w 2064415"/>
              <a:gd name="connsiteY358" fmla="*/ 990600 h 1181109"/>
              <a:gd name="connsiteX359" fmla="*/ 2024743 w 2064415"/>
              <a:gd name="connsiteY359" fmla="*/ 925285 h 1181109"/>
              <a:gd name="connsiteX360" fmla="*/ 2046515 w 2064415"/>
              <a:gd name="connsiteY360" fmla="*/ 903514 h 1181109"/>
              <a:gd name="connsiteX361" fmla="*/ 2046515 w 2064415"/>
              <a:gd name="connsiteY361" fmla="*/ 685800 h 1181109"/>
              <a:gd name="connsiteX362" fmla="*/ 2035629 w 2064415"/>
              <a:gd name="connsiteY362" fmla="*/ 653142 h 1181109"/>
              <a:gd name="connsiteX363" fmla="*/ 2002972 w 2064415"/>
              <a:gd name="connsiteY363" fmla="*/ 587828 h 1181109"/>
              <a:gd name="connsiteX364" fmla="*/ 1970315 w 2064415"/>
              <a:gd name="connsiteY364" fmla="*/ 424542 h 1181109"/>
              <a:gd name="connsiteX365" fmla="*/ 1959429 w 2064415"/>
              <a:gd name="connsiteY365" fmla="*/ 370114 h 1181109"/>
              <a:gd name="connsiteX366" fmla="*/ 1894115 w 2064415"/>
              <a:gd name="connsiteY366" fmla="*/ 348342 h 1181109"/>
              <a:gd name="connsiteX367" fmla="*/ 1872343 w 2064415"/>
              <a:gd name="connsiteY367" fmla="*/ 326571 h 1181109"/>
              <a:gd name="connsiteX368" fmla="*/ 1839686 w 2064415"/>
              <a:gd name="connsiteY368" fmla="*/ 304800 h 1181109"/>
              <a:gd name="connsiteX369" fmla="*/ 1807029 w 2064415"/>
              <a:gd name="connsiteY369" fmla="*/ 293914 h 1181109"/>
              <a:gd name="connsiteX370" fmla="*/ 1600200 w 2064415"/>
              <a:gd name="connsiteY370" fmla="*/ 283028 h 1181109"/>
              <a:gd name="connsiteX371" fmla="*/ 1491343 w 2064415"/>
              <a:gd name="connsiteY371" fmla="*/ 391885 h 1181109"/>
              <a:gd name="connsiteX372" fmla="*/ 1458686 w 2064415"/>
              <a:gd name="connsiteY372" fmla="*/ 413657 h 1181109"/>
              <a:gd name="connsiteX373" fmla="*/ 1426029 w 2064415"/>
              <a:gd name="connsiteY373" fmla="*/ 446314 h 1181109"/>
              <a:gd name="connsiteX374" fmla="*/ 1349829 w 2064415"/>
              <a:gd name="connsiteY374" fmla="*/ 435428 h 1181109"/>
              <a:gd name="connsiteX375" fmla="*/ 1262743 w 2064415"/>
              <a:gd name="connsiteY375" fmla="*/ 391885 h 1181109"/>
              <a:gd name="connsiteX376" fmla="*/ 1251858 w 2064415"/>
              <a:gd name="connsiteY376" fmla="*/ 359228 h 1181109"/>
              <a:gd name="connsiteX377" fmla="*/ 1219200 w 2064415"/>
              <a:gd name="connsiteY377" fmla="*/ 337457 h 1181109"/>
              <a:gd name="connsiteX378" fmla="*/ 1197429 w 2064415"/>
              <a:gd name="connsiteY378" fmla="*/ 315685 h 1181109"/>
              <a:gd name="connsiteX379" fmla="*/ 1153886 w 2064415"/>
              <a:gd name="connsiteY379" fmla="*/ 283028 h 1181109"/>
              <a:gd name="connsiteX380" fmla="*/ 1132115 w 2064415"/>
              <a:gd name="connsiteY380" fmla="*/ 250371 h 1181109"/>
              <a:gd name="connsiteX381" fmla="*/ 1088572 w 2064415"/>
              <a:gd name="connsiteY381" fmla="*/ 195942 h 1181109"/>
              <a:gd name="connsiteX382" fmla="*/ 1077686 w 2064415"/>
              <a:gd name="connsiteY382" fmla="*/ 163285 h 1181109"/>
              <a:gd name="connsiteX383" fmla="*/ 1066800 w 2064415"/>
              <a:gd name="connsiteY383" fmla="*/ 54428 h 1181109"/>
              <a:gd name="connsiteX384" fmla="*/ 1034143 w 2064415"/>
              <a:gd name="connsiteY384" fmla="*/ 32657 h 1181109"/>
              <a:gd name="connsiteX385" fmla="*/ 936172 w 2064415"/>
              <a:gd name="connsiteY385" fmla="*/ 0 h 1181109"/>
              <a:gd name="connsiteX386" fmla="*/ 413658 w 2064415"/>
              <a:gd name="connsiteY386" fmla="*/ 10885 h 1181109"/>
              <a:gd name="connsiteX387" fmla="*/ 381000 w 2064415"/>
              <a:gd name="connsiteY387" fmla="*/ 32657 h 1181109"/>
              <a:gd name="connsiteX388" fmla="*/ 337458 w 2064415"/>
              <a:gd name="connsiteY388" fmla="*/ 97971 h 1181109"/>
              <a:gd name="connsiteX389" fmla="*/ 304800 w 2064415"/>
              <a:gd name="connsiteY389" fmla="*/ 119742 h 1181109"/>
              <a:gd name="connsiteX390" fmla="*/ 283029 w 2064415"/>
              <a:gd name="connsiteY390" fmla="*/ 141514 h 1181109"/>
              <a:gd name="connsiteX391" fmla="*/ 239486 w 2064415"/>
              <a:gd name="connsiteY391" fmla="*/ 174171 h 1181109"/>
              <a:gd name="connsiteX392" fmla="*/ 195943 w 2064415"/>
              <a:gd name="connsiteY392" fmla="*/ 228600 h 1181109"/>
              <a:gd name="connsiteX393" fmla="*/ 152400 w 2064415"/>
              <a:gd name="connsiteY393" fmla="*/ 272142 h 118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</a:cxnLst>
            <a:rect l="l" t="t" r="r" b="b"/>
            <a:pathLst>
              <a:path w="2064415" h="1181109">
                <a:moveTo>
                  <a:pt x="130629" y="533400"/>
                </a:moveTo>
                <a:cubicBezTo>
                  <a:pt x="156029" y="511628"/>
                  <a:pt x="182468" y="491013"/>
                  <a:pt x="206829" y="468085"/>
                </a:cubicBezTo>
                <a:cubicBezTo>
                  <a:pt x="335119" y="347341"/>
                  <a:pt x="264473" y="376300"/>
                  <a:pt x="348343" y="348342"/>
                </a:cubicBezTo>
                <a:cubicBezTo>
                  <a:pt x="391889" y="283025"/>
                  <a:pt x="344712" y="344717"/>
                  <a:pt x="402772" y="293914"/>
                </a:cubicBezTo>
                <a:cubicBezTo>
                  <a:pt x="422081" y="277018"/>
                  <a:pt x="439057" y="257628"/>
                  <a:pt x="457200" y="239485"/>
                </a:cubicBezTo>
                <a:cubicBezTo>
                  <a:pt x="464457" y="232228"/>
                  <a:pt x="469236" y="220960"/>
                  <a:pt x="478972" y="217714"/>
                </a:cubicBezTo>
                <a:cubicBezTo>
                  <a:pt x="524040" y="202691"/>
                  <a:pt x="502082" y="213193"/>
                  <a:pt x="544286" y="185057"/>
                </a:cubicBezTo>
                <a:cubicBezTo>
                  <a:pt x="535878" y="210279"/>
                  <a:pt x="527769" y="239737"/>
                  <a:pt x="511629" y="261257"/>
                </a:cubicBezTo>
                <a:cubicBezTo>
                  <a:pt x="499313" y="277678"/>
                  <a:pt x="482600" y="290286"/>
                  <a:pt x="468086" y="304800"/>
                </a:cubicBezTo>
                <a:cubicBezTo>
                  <a:pt x="448084" y="364804"/>
                  <a:pt x="470009" y="315256"/>
                  <a:pt x="413658" y="381000"/>
                </a:cubicBezTo>
                <a:cubicBezTo>
                  <a:pt x="365280" y="437442"/>
                  <a:pt x="422121" y="393501"/>
                  <a:pt x="359229" y="435428"/>
                </a:cubicBezTo>
                <a:cubicBezTo>
                  <a:pt x="351972" y="449942"/>
                  <a:pt x="347847" y="466505"/>
                  <a:pt x="337458" y="478971"/>
                </a:cubicBezTo>
                <a:cubicBezTo>
                  <a:pt x="329082" y="489022"/>
                  <a:pt x="314851" y="492366"/>
                  <a:pt x="304800" y="500742"/>
                </a:cubicBezTo>
                <a:cubicBezTo>
                  <a:pt x="250437" y="546044"/>
                  <a:pt x="296879" y="525155"/>
                  <a:pt x="239486" y="544285"/>
                </a:cubicBezTo>
                <a:cubicBezTo>
                  <a:pt x="189508" y="619254"/>
                  <a:pt x="253358" y="528102"/>
                  <a:pt x="174172" y="620485"/>
                </a:cubicBezTo>
                <a:cubicBezTo>
                  <a:pt x="91763" y="716628"/>
                  <a:pt x="204753" y="600787"/>
                  <a:pt x="130629" y="674914"/>
                </a:cubicBezTo>
                <a:cubicBezTo>
                  <a:pt x="94613" y="782957"/>
                  <a:pt x="155040" y="617910"/>
                  <a:pt x="87086" y="740228"/>
                </a:cubicBezTo>
                <a:cubicBezTo>
                  <a:pt x="75941" y="760289"/>
                  <a:pt x="72572" y="783771"/>
                  <a:pt x="65315" y="805542"/>
                </a:cubicBezTo>
                <a:cubicBezTo>
                  <a:pt x="61686" y="816428"/>
                  <a:pt x="56679" y="826948"/>
                  <a:pt x="54429" y="838200"/>
                </a:cubicBezTo>
                <a:cubicBezTo>
                  <a:pt x="50800" y="856343"/>
                  <a:pt x="30460" y="879545"/>
                  <a:pt x="43543" y="892628"/>
                </a:cubicBezTo>
                <a:cubicBezTo>
                  <a:pt x="55018" y="904103"/>
                  <a:pt x="72572" y="878114"/>
                  <a:pt x="87086" y="870857"/>
                </a:cubicBezTo>
                <a:cubicBezTo>
                  <a:pt x="94343" y="863600"/>
                  <a:pt x="100506" y="855050"/>
                  <a:pt x="108858" y="849085"/>
                </a:cubicBezTo>
                <a:cubicBezTo>
                  <a:pt x="151442" y="818668"/>
                  <a:pt x="202482" y="799004"/>
                  <a:pt x="239486" y="762000"/>
                </a:cubicBezTo>
                <a:cubicBezTo>
                  <a:pt x="268515" y="732971"/>
                  <a:pt x="291370" y="696036"/>
                  <a:pt x="326572" y="674914"/>
                </a:cubicBezTo>
                <a:cubicBezTo>
                  <a:pt x="364502" y="652156"/>
                  <a:pt x="391561" y="638459"/>
                  <a:pt x="424543" y="609600"/>
                </a:cubicBezTo>
                <a:cubicBezTo>
                  <a:pt x="439991" y="596083"/>
                  <a:pt x="454569" y="581505"/>
                  <a:pt x="468086" y="566057"/>
                </a:cubicBezTo>
                <a:cubicBezTo>
                  <a:pt x="475452" y="557639"/>
                  <a:pt x="505705" y="510828"/>
                  <a:pt x="522515" y="500742"/>
                </a:cubicBezTo>
                <a:cubicBezTo>
                  <a:pt x="532354" y="494839"/>
                  <a:pt x="544286" y="493485"/>
                  <a:pt x="555172" y="489857"/>
                </a:cubicBezTo>
                <a:cubicBezTo>
                  <a:pt x="569686" y="475343"/>
                  <a:pt x="583130" y="459672"/>
                  <a:pt x="598715" y="446314"/>
                </a:cubicBezTo>
                <a:cubicBezTo>
                  <a:pt x="608648" y="437800"/>
                  <a:pt x="621594" y="433234"/>
                  <a:pt x="631372" y="424542"/>
                </a:cubicBezTo>
                <a:cubicBezTo>
                  <a:pt x="654384" y="404087"/>
                  <a:pt x="674915" y="380999"/>
                  <a:pt x="696686" y="359228"/>
                </a:cubicBezTo>
                <a:cubicBezTo>
                  <a:pt x="707572" y="348342"/>
                  <a:pt x="717027" y="335808"/>
                  <a:pt x="729343" y="326571"/>
                </a:cubicBezTo>
                <a:cubicBezTo>
                  <a:pt x="743857" y="315685"/>
                  <a:pt x="759326" y="305967"/>
                  <a:pt x="772886" y="293914"/>
                </a:cubicBezTo>
                <a:cubicBezTo>
                  <a:pt x="809371" y="261483"/>
                  <a:pt x="819833" y="237784"/>
                  <a:pt x="859972" y="217714"/>
                </a:cubicBezTo>
                <a:cubicBezTo>
                  <a:pt x="870235" y="212582"/>
                  <a:pt x="892629" y="195353"/>
                  <a:pt x="892629" y="206828"/>
                </a:cubicBezTo>
                <a:cubicBezTo>
                  <a:pt x="892629" y="219911"/>
                  <a:pt x="870188" y="220427"/>
                  <a:pt x="859972" y="228600"/>
                </a:cubicBezTo>
                <a:cubicBezTo>
                  <a:pt x="851958" y="235011"/>
                  <a:pt x="846552" y="244406"/>
                  <a:pt x="838200" y="250371"/>
                </a:cubicBezTo>
                <a:cubicBezTo>
                  <a:pt x="787497" y="286587"/>
                  <a:pt x="792592" y="280823"/>
                  <a:pt x="740229" y="293914"/>
                </a:cubicBezTo>
                <a:cubicBezTo>
                  <a:pt x="729343" y="301171"/>
                  <a:pt x="718038" y="307835"/>
                  <a:pt x="707572" y="315685"/>
                </a:cubicBezTo>
                <a:cubicBezTo>
                  <a:pt x="674474" y="340508"/>
                  <a:pt x="644023" y="368935"/>
                  <a:pt x="609600" y="391885"/>
                </a:cubicBezTo>
                <a:cubicBezTo>
                  <a:pt x="598714" y="399142"/>
                  <a:pt x="587409" y="405807"/>
                  <a:pt x="576943" y="413657"/>
                </a:cubicBezTo>
                <a:cubicBezTo>
                  <a:pt x="558356" y="427598"/>
                  <a:pt x="541847" y="444312"/>
                  <a:pt x="522515" y="457200"/>
                </a:cubicBezTo>
                <a:cubicBezTo>
                  <a:pt x="487306" y="480673"/>
                  <a:pt x="443581" y="492593"/>
                  <a:pt x="413658" y="522514"/>
                </a:cubicBezTo>
                <a:cubicBezTo>
                  <a:pt x="364411" y="571759"/>
                  <a:pt x="425987" y="512238"/>
                  <a:pt x="348343" y="576942"/>
                </a:cubicBezTo>
                <a:cubicBezTo>
                  <a:pt x="340459" y="583512"/>
                  <a:pt x="332983" y="590700"/>
                  <a:pt x="326572" y="598714"/>
                </a:cubicBezTo>
                <a:cubicBezTo>
                  <a:pt x="318399" y="608930"/>
                  <a:pt x="315016" y="623198"/>
                  <a:pt x="304800" y="631371"/>
                </a:cubicBezTo>
                <a:cubicBezTo>
                  <a:pt x="295840" y="638539"/>
                  <a:pt x="283029" y="638628"/>
                  <a:pt x="272143" y="642257"/>
                </a:cubicBezTo>
                <a:cubicBezTo>
                  <a:pt x="261257" y="660400"/>
                  <a:pt x="252181" y="679759"/>
                  <a:pt x="239486" y="696685"/>
                </a:cubicBezTo>
                <a:cubicBezTo>
                  <a:pt x="230249" y="709001"/>
                  <a:pt x="216848" y="717653"/>
                  <a:pt x="206829" y="729342"/>
                </a:cubicBezTo>
                <a:cubicBezTo>
                  <a:pt x="195022" y="743117"/>
                  <a:pt x="185979" y="759110"/>
                  <a:pt x="174172" y="772885"/>
                </a:cubicBezTo>
                <a:cubicBezTo>
                  <a:pt x="164153" y="784574"/>
                  <a:pt x="150463" y="793015"/>
                  <a:pt x="141515" y="805542"/>
                </a:cubicBezTo>
                <a:cubicBezTo>
                  <a:pt x="132083" y="818747"/>
                  <a:pt x="127000" y="834571"/>
                  <a:pt x="119743" y="849085"/>
                </a:cubicBezTo>
                <a:cubicBezTo>
                  <a:pt x="123372" y="874485"/>
                  <a:pt x="114601" y="905250"/>
                  <a:pt x="130629" y="925285"/>
                </a:cubicBezTo>
                <a:cubicBezTo>
                  <a:pt x="138802" y="935501"/>
                  <a:pt x="153070" y="911687"/>
                  <a:pt x="163286" y="903514"/>
                </a:cubicBezTo>
                <a:cubicBezTo>
                  <a:pt x="171300" y="897103"/>
                  <a:pt x="177265" y="888421"/>
                  <a:pt x="185058" y="881742"/>
                </a:cubicBezTo>
                <a:cubicBezTo>
                  <a:pt x="202698" y="866622"/>
                  <a:pt x="222121" y="853636"/>
                  <a:pt x="239486" y="838200"/>
                </a:cubicBezTo>
                <a:cubicBezTo>
                  <a:pt x="254828" y="824563"/>
                  <a:pt x="270427" y="810860"/>
                  <a:pt x="283029" y="794657"/>
                </a:cubicBezTo>
                <a:cubicBezTo>
                  <a:pt x="307837" y="762760"/>
                  <a:pt x="312965" y="736963"/>
                  <a:pt x="337458" y="707571"/>
                </a:cubicBezTo>
                <a:cubicBezTo>
                  <a:pt x="367552" y="671459"/>
                  <a:pt x="371616" y="682798"/>
                  <a:pt x="391886" y="642257"/>
                </a:cubicBezTo>
                <a:cubicBezTo>
                  <a:pt x="480273" y="465483"/>
                  <a:pt x="362170" y="689822"/>
                  <a:pt x="424543" y="544285"/>
                </a:cubicBezTo>
                <a:cubicBezTo>
                  <a:pt x="429697" y="532260"/>
                  <a:pt x="439058" y="522514"/>
                  <a:pt x="446315" y="511628"/>
                </a:cubicBezTo>
                <a:cubicBezTo>
                  <a:pt x="449943" y="500742"/>
                  <a:pt x="451628" y="489001"/>
                  <a:pt x="457200" y="478971"/>
                </a:cubicBezTo>
                <a:cubicBezTo>
                  <a:pt x="469907" y="456098"/>
                  <a:pt x="492468" y="438480"/>
                  <a:pt x="500743" y="413657"/>
                </a:cubicBezTo>
                <a:cubicBezTo>
                  <a:pt x="504372" y="402771"/>
                  <a:pt x="504960" y="390337"/>
                  <a:pt x="511629" y="381000"/>
                </a:cubicBezTo>
                <a:cubicBezTo>
                  <a:pt x="523560" y="364297"/>
                  <a:pt x="535699" y="343948"/>
                  <a:pt x="555172" y="337457"/>
                </a:cubicBezTo>
                <a:cubicBezTo>
                  <a:pt x="576943" y="330200"/>
                  <a:pt x="597983" y="320185"/>
                  <a:pt x="620486" y="315685"/>
                </a:cubicBezTo>
                <a:cubicBezTo>
                  <a:pt x="686167" y="302550"/>
                  <a:pt x="657362" y="310651"/>
                  <a:pt x="707572" y="293914"/>
                </a:cubicBezTo>
                <a:cubicBezTo>
                  <a:pt x="727530" y="353787"/>
                  <a:pt x="720070" y="301574"/>
                  <a:pt x="685800" y="370114"/>
                </a:cubicBezTo>
                <a:cubicBezTo>
                  <a:pt x="675537" y="390640"/>
                  <a:pt x="675018" y="415281"/>
                  <a:pt x="664029" y="435428"/>
                </a:cubicBezTo>
                <a:cubicBezTo>
                  <a:pt x="640012" y="479460"/>
                  <a:pt x="608337" y="496774"/>
                  <a:pt x="576943" y="533400"/>
                </a:cubicBezTo>
                <a:cubicBezTo>
                  <a:pt x="568429" y="543333"/>
                  <a:pt x="563686" y="556124"/>
                  <a:pt x="555172" y="566057"/>
                </a:cubicBezTo>
                <a:cubicBezTo>
                  <a:pt x="541814" y="581642"/>
                  <a:pt x="525146" y="594152"/>
                  <a:pt x="511629" y="609600"/>
                </a:cubicBezTo>
                <a:cubicBezTo>
                  <a:pt x="499682" y="623254"/>
                  <a:pt x="491801" y="640313"/>
                  <a:pt x="478972" y="653142"/>
                </a:cubicBezTo>
                <a:cubicBezTo>
                  <a:pt x="469721" y="662393"/>
                  <a:pt x="456961" y="667310"/>
                  <a:pt x="446315" y="674914"/>
                </a:cubicBezTo>
                <a:cubicBezTo>
                  <a:pt x="431552" y="685459"/>
                  <a:pt x="415601" y="694742"/>
                  <a:pt x="402772" y="707571"/>
                </a:cubicBezTo>
                <a:cubicBezTo>
                  <a:pt x="389943" y="720400"/>
                  <a:pt x="382062" y="737460"/>
                  <a:pt x="370115" y="751114"/>
                </a:cubicBezTo>
                <a:cubicBezTo>
                  <a:pt x="356598" y="766562"/>
                  <a:pt x="339930" y="779072"/>
                  <a:pt x="326572" y="794657"/>
                </a:cubicBezTo>
                <a:cubicBezTo>
                  <a:pt x="318058" y="804590"/>
                  <a:pt x="313552" y="817589"/>
                  <a:pt x="304800" y="827314"/>
                </a:cubicBezTo>
                <a:cubicBezTo>
                  <a:pt x="280770" y="854014"/>
                  <a:pt x="193752" y="912226"/>
                  <a:pt x="228600" y="903514"/>
                </a:cubicBezTo>
                <a:lnTo>
                  <a:pt x="272143" y="892628"/>
                </a:lnTo>
                <a:cubicBezTo>
                  <a:pt x="290286" y="874485"/>
                  <a:pt x="306046" y="853595"/>
                  <a:pt x="326572" y="838200"/>
                </a:cubicBezTo>
                <a:cubicBezTo>
                  <a:pt x="341086" y="827314"/>
                  <a:pt x="356690" y="817746"/>
                  <a:pt x="370115" y="805542"/>
                </a:cubicBezTo>
                <a:cubicBezTo>
                  <a:pt x="396694" y="781379"/>
                  <a:pt x="420915" y="754742"/>
                  <a:pt x="446315" y="729342"/>
                </a:cubicBezTo>
                <a:cubicBezTo>
                  <a:pt x="460829" y="714828"/>
                  <a:pt x="473437" y="698116"/>
                  <a:pt x="489858" y="685800"/>
                </a:cubicBezTo>
                <a:cubicBezTo>
                  <a:pt x="504372" y="674914"/>
                  <a:pt x="520571" y="665971"/>
                  <a:pt x="533400" y="653142"/>
                </a:cubicBezTo>
                <a:cubicBezTo>
                  <a:pt x="546229" y="640313"/>
                  <a:pt x="553854" y="623024"/>
                  <a:pt x="566058" y="609600"/>
                </a:cubicBezTo>
                <a:cubicBezTo>
                  <a:pt x="590221" y="583021"/>
                  <a:pt x="622333" y="563289"/>
                  <a:pt x="642258" y="533400"/>
                </a:cubicBezTo>
                <a:cubicBezTo>
                  <a:pt x="681107" y="475123"/>
                  <a:pt x="654778" y="509993"/>
                  <a:pt x="729343" y="435428"/>
                </a:cubicBezTo>
                <a:lnTo>
                  <a:pt x="794658" y="370114"/>
                </a:lnTo>
                <a:cubicBezTo>
                  <a:pt x="801915" y="362857"/>
                  <a:pt x="806692" y="351587"/>
                  <a:pt x="816429" y="348342"/>
                </a:cubicBezTo>
                <a:lnTo>
                  <a:pt x="849086" y="337457"/>
                </a:lnTo>
                <a:cubicBezTo>
                  <a:pt x="863600" y="326571"/>
                  <a:pt x="877244" y="314416"/>
                  <a:pt x="892629" y="304800"/>
                </a:cubicBezTo>
                <a:cubicBezTo>
                  <a:pt x="906390" y="296199"/>
                  <a:pt x="922967" y="292460"/>
                  <a:pt x="936172" y="283028"/>
                </a:cubicBezTo>
                <a:cubicBezTo>
                  <a:pt x="948699" y="274080"/>
                  <a:pt x="957002" y="260226"/>
                  <a:pt x="968829" y="250371"/>
                </a:cubicBezTo>
                <a:cubicBezTo>
                  <a:pt x="978880" y="241996"/>
                  <a:pt x="990600" y="235857"/>
                  <a:pt x="1001486" y="228600"/>
                </a:cubicBezTo>
                <a:cubicBezTo>
                  <a:pt x="989580" y="264317"/>
                  <a:pt x="976530" y="306479"/>
                  <a:pt x="957943" y="337457"/>
                </a:cubicBezTo>
                <a:cubicBezTo>
                  <a:pt x="950023" y="350658"/>
                  <a:pt x="936172" y="359228"/>
                  <a:pt x="925286" y="370114"/>
                </a:cubicBezTo>
                <a:cubicBezTo>
                  <a:pt x="918029" y="384628"/>
                  <a:pt x="913904" y="401191"/>
                  <a:pt x="903515" y="413657"/>
                </a:cubicBezTo>
                <a:cubicBezTo>
                  <a:pt x="895140" y="423708"/>
                  <a:pt x="880791" y="426914"/>
                  <a:pt x="870858" y="435428"/>
                </a:cubicBezTo>
                <a:cubicBezTo>
                  <a:pt x="855273" y="448786"/>
                  <a:pt x="840832" y="463523"/>
                  <a:pt x="827315" y="478971"/>
                </a:cubicBezTo>
                <a:cubicBezTo>
                  <a:pt x="770606" y="543781"/>
                  <a:pt x="821438" y="504662"/>
                  <a:pt x="762000" y="544285"/>
                </a:cubicBezTo>
                <a:cubicBezTo>
                  <a:pt x="726460" y="615367"/>
                  <a:pt x="751704" y="576353"/>
                  <a:pt x="674915" y="653142"/>
                </a:cubicBezTo>
                <a:lnTo>
                  <a:pt x="620486" y="707571"/>
                </a:lnTo>
                <a:lnTo>
                  <a:pt x="576943" y="729342"/>
                </a:lnTo>
                <a:cubicBezTo>
                  <a:pt x="569686" y="740228"/>
                  <a:pt x="563345" y="751784"/>
                  <a:pt x="555172" y="762000"/>
                </a:cubicBezTo>
                <a:cubicBezTo>
                  <a:pt x="537447" y="784157"/>
                  <a:pt x="524988" y="789379"/>
                  <a:pt x="500743" y="805542"/>
                </a:cubicBezTo>
                <a:cubicBezTo>
                  <a:pt x="493486" y="816428"/>
                  <a:pt x="487145" y="827984"/>
                  <a:pt x="478972" y="838200"/>
                </a:cubicBezTo>
                <a:cubicBezTo>
                  <a:pt x="472561" y="846214"/>
                  <a:pt x="462480" y="851170"/>
                  <a:pt x="457200" y="859971"/>
                </a:cubicBezTo>
                <a:cubicBezTo>
                  <a:pt x="414804" y="930630"/>
                  <a:pt x="479711" y="859232"/>
                  <a:pt x="424543" y="914400"/>
                </a:cubicBezTo>
                <a:cubicBezTo>
                  <a:pt x="431800" y="921657"/>
                  <a:pt x="436358" y="938660"/>
                  <a:pt x="446315" y="936171"/>
                </a:cubicBezTo>
                <a:cubicBezTo>
                  <a:pt x="459007" y="932998"/>
                  <a:pt x="459913" y="913730"/>
                  <a:pt x="468086" y="903514"/>
                </a:cubicBezTo>
                <a:cubicBezTo>
                  <a:pt x="491100" y="874747"/>
                  <a:pt x="525322" y="858100"/>
                  <a:pt x="555172" y="838200"/>
                </a:cubicBezTo>
                <a:cubicBezTo>
                  <a:pt x="577114" y="805286"/>
                  <a:pt x="585287" y="788399"/>
                  <a:pt x="620486" y="762000"/>
                </a:cubicBezTo>
                <a:cubicBezTo>
                  <a:pt x="633468" y="752263"/>
                  <a:pt x="649515" y="747485"/>
                  <a:pt x="664029" y="740228"/>
                </a:cubicBezTo>
                <a:cubicBezTo>
                  <a:pt x="674915" y="725714"/>
                  <a:pt x="684426" y="710059"/>
                  <a:pt x="696686" y="696685"/>
                </a:cubicBezTo>
                <a:cubicBezTo>
                  <a:pt x="724426" y="666423"/>
                  <a:pt x="754743" y="638629"/>
                  <a:pt x="783772" y="609600"/>
                </a:cubicBezTo>
                <a:lnTo>
                  <a:pt x="816429" y="576942"/>
                </a:lnTo>
                <a:lnTo>
                  <a:pt x="903515" y="489857"/>
                </a:lnTo>
                <a:cubicBezTo>
                  <a:pt x="914401" y="478971"/>
                  <a:pt x="923856" y="466437"/>
                  <a:pt x="936172" y="457200"/>
                </a:cubicBezTo>
                <a:cubicBezTo>
                  <a:pt x="950686" y="446314"/>
                  <a:pt x="966886" y="437371"/>
                  <a:pt x="979715" y="424542"/>
                </a:cubicBezTo>
                <a:cubicBezTo>
                  <a:pt x="996144" y="408113"/>
                  <a:pt x="1008138" y="387755"/>
                  <a:pt x="1023258" y="370114"/>
                </a:cubicBezTo>
                <a:cubicBezTo>
                  <a:pt x="1029937" y="362322"/>
                  <a:pt x="1038618" y="356356"/>
                  <a:pt x="1045029" y="348342"/>
                </a:cubicBezTo>
                <a:cubicBezTo>
                  <a:pt x="1053202" y="338126"/>
                  <a:pt x="1058424" y="325735"/>
                  <a:pt x="1066800" y="315685"/>
                </a:cubicBezTo>
                <a:cubicBezTo>
                  <a:pt x="1076656" y="303858"/>
                  <a:pt x="1090006" y="295180"/>
                  <a:pt x="1099458" y="283028"/>
                </a:cubicBezTo>
                <a:cubicBezTo>
                  <a:pt x="1115522" y="262374"/>
                  <a:pt x="1143000" y="217714"/>
                  <a:pt x="1143000" y="217714"/>
                </a:cubicBezTo>
                <a:cubicBezTo>
                  <a:pt x="1139372" y="232228"/>
                  <a:pt x="1138806" y="247876"/>
                  <a:pt x="1132115" y="261257"/>
                </a:cubicBezTo>
                <a:cubicBezTo>
                  <a:pt x="1127525" y="270437"/>
                  <a:pt x="1116754" y="275014"/>
                  <a:pt x="1110343" y="283028"/>
                </a:cubicBezTo>
                <a:cubicBezTo>
                  <a:pt x="1080224" y="320677"/>
                  <a:pt x="1093613" y="314540"/>
                  <a:pt x="1066800" y="359228"/>
                </a:cubicBezTo>
                <a:cubicBezTo>
                  <a:pt x="1053338" y="381665"/>
                  <a:pt x="1037772" y="402771"/>
                  <a:pt x="1023258" y="424542"/>
                </a:cubicBezTo>
                <a:lnTo>
                  <a:pt x="1001486" y="457200"/>
                </a:lnTo>
                <a:cubicBezTo>
                  <a:pt x="991913" y="495492"/>
                  <a:pt x="994976" y="503985"/>
                  <a:pt x="968829" y="533400"/>
                </a:cubicBezTo>
                <a:cubicBezTo>
                  <a:pt x="948374" y="556412"/>
                  <a:pt x="917285" y="571175"/>
                  <a:pt x="903515" y="598714"/>
                </a:cubicBezTo>
                <a:cubicBezTo>
                  <a:pt x="875892" y="653959"/>
                  <a:pt x="895245" y="633256"/>
                  <a:pt x="849086" y="664028"/>
                </a:cubicBezTo>
                <a:cubicBezTo>
                  <a:pt x="845457" y="674914"/>
                  <a:pt x="844104" y="686846"/>
                  <a:pt x="838200" y="696685"/>
                </a:cubicBezTo>
                <a:cubicBezTo>
                  <a:pt x="826068" y="716906"/>
                  <a:pt x="800890" y="726534"/>
                  <a:pt x="783772" y="740228"/>
                </a:cubicBezTo>
                <a:cubicBezTo>
                  <a:pt x="748401" y="768525"/>
                  <a:pt x="773236" y="756935"/>
                  <a:pt x="740229" y="794657"/>
                </a:cubicBezTo>
                <a:cubicBezTo>
                  <a:pt x="723333" y="813966"/>
                  <a:pt x="703943" y="830942"/>
                  <a:pt x="685800" y="849085"/>
                </a:cubicBezTo>
                <a:cubicBezTo>
                  <a:pt x="678543" y="856342"/>
                  <a:pt x="669722" y="862318"/>
                  <a:pt x="664029" y="870857"/>
                </a:cubicBezTo>
                <a:lnTo>
                  <a:pt x="620486" y="936171"/>
                </a:lnTo>
                <a:cubicBezTo>
                  <a:pt x="613229" y="947057"/>
                  <a:pt x="587013" y="974679"/>
                  <a:pt x="598715" y="968828"/>
                </a:cubicBezTo>
                <a:lnTo>
                  <a:pt x="642258" y="947057"/>
                </a:lnTo>
                <a:cubicBezTo>
                  <a:pt x="708160" y="881153"/>
                  <a:pt x="673737" y="904102"/>
                  <a:pt x="740229" y="870857"/>
                </a:cubicBezTo>
                <a:cubicBezTo>
                  <a:pt x="747486" y="863600"/>
                  <a:pt x="753789" y="855243"/>
                  <a:pt x="762000" y="849085"/>
                </a:cubicBezTo>
                <a:cubicBezTo>
                  <a:pt x="782933" y="833385"/>
                  <a:pt x="805543" y="820056"/>
                  <a:pt x="827315" y="805542"/>
                </a:cubicBezTo>
                <a:cubicBezTo>
                  <a:pt x="838201" y="798285"/>
                  <a:pt x="848878" y="790705"/>
                  <a:pt x="859972" y="783771"/>
                </a:cubicBezTo>
                <a:cubicBezTo>
                  <a:pt x="877914" y="772557"/>
                  <a:pt x="914400" y="751114"/>
                  <a:pt x="914400" y="751114"/>
                </a:cubicBezTo>
                <a:cubicBezTo>
                  <a:pt x="921657" y="740228"/>
                  <a:pt x="926447" y="727209"/>
                  <a:pt x="936172" y="718457"/>
                </a:cubicBezTo>
                <a:cubicBezTo>
                  <a:pt x="963143" y="694183"/>
                  <a:pt x="1001486" y="682171"/>
                  <a:pt x="1023258" y="653142"/>
                </a:cubicBezTo>
                <a:cubicBezTo>
                  <a:pt x="1063765" y="599134"/>
                  <a:pt x="1040820" y="619664"/>
                  <a:pt x="1088572" y="587828"/>
                </a:cubicBezTo>
                <a:cubicBezTo>
                  <a:pt x="1095829" y="576942"/>
                  <a:pt x="1101092" y="564422"/>
                  <a:pt x="1110343" y="555171"/>
                </a:cubicBezTo>
                <a:cubicBezTo>
                  <a:pt x="1153194" y="512320"/>
                  <a:pt x="1132452" y="554722"/>
                  <a:pt x="1164772" y="511628"/>
                </a:cubicBezTo>
                <a:cubicBezTo>
                  <a:pt x="1180472" y="490695"/>
                  <a:pt x="1189813" y="464817"/>
                  <a:pt x="1208315" y="446314"/>
                </a:cubicBezTo>
                <a:cubicBezTo>
                  <a:pt x="1215572" y="439057"/>
                  <a:pt x="1223675" y="432556"/>
                  <a:pt x="1230086" y="424542"/>
                </a:cubicBezTo>
                <a:cubicBezTo>
                  <a:pt x="1237966" y="414691"/>
                  <a:pt x="1269001" y="359228"/>
                  <a:pt x="1284515" y="359228"/>
                </a:cubicBezTo>
                <a:cubicBezTo>
                  <a:pt x="1297598" y="359228"/>
                  <a:pt x="1270916" y="381669"/>
                  <a:pt x="1262743" y="391885"/>
                </a:cubicBezTo>
                <a:cubicBezTo>
                  <a:pt x="1256332" y="399899"/>
                  <a:pt x="1247383" y="405643"/>
                  <a:pt x="1240972" y="413657"/>
                </a:cubicBezTo>
                <a:cubicBezTo>
                  <a:pt x="1210550" y="451684"/>
                  <a:pt x="1220939" y="454880"/>
                  <a:pt x="1186543" y="500742"/>
                </a:cubicBezTo>
                <a:cubicBezTo>
                  <a:pt x="1177306" y="513058"/>
                  <a:pt x="1162834" y="520873"/>
                  <a:pt x="1153886" y="533400"/>
                </a:cubicBezTo>
                <a:cubicBezTo>
                  <a:pt x="1116135" y="586252"/>
                  <a:pt x="1144918" y="562222"/>
                  <a:pt x="1121229" y="609600"/>
                </a:cubicBezTo>
                <a:cubicBezTo>
                  <a:pt x="1115378" y="621302"/>
                  <a:pt x="1105949" y="630898"/>
                  <a:pt x="1099458" y="642257"/>
                </a:cubicBezTo>
                <a:cubicBezTo>
                  <a:pt x="1091407" y="656346"/>
                  <a:pt x="1086035" y="671885"/>
                  <a:pt x="1077686" y="685800"/>
                </a:cubicBezTo>
                <a:cubicBezTo>
                  <a:pt x="1064224" y="708237"/>
                  <a:pt x="1045845" y="727710"/>
                  <a:pt x="1034143" y="751114"/>
                </a:cubicBezTo>
                <a:cubicBezTo>
                  <a:pt x="1026886" y="765628"/>
                  <a:pt x="1022108" y="781675"/>
                  <a:pt x="1012372" y="794657"/>
                </a:cubicBezTo>
                <a:cubicBezTo>
                  <a:pt x="1000056" y="811078"/>
                  <a:pt x="985908" y="826814"/>
                  <a:pt x="968829" y="838200"/>
                </a:cubicBezTo>
                <a:cubicBezTo>
                  <a:pt x="944584" y="854363"/>
                  <a:pt x="932125" y="859585"/>
                  <a:pt x="914400" y="881742"/>
                </a:cubicBezTo>
                <a:cubicBezTo>
                  <a:pt x="906227" y="891958"/>
                  <a:pt x="886778" y="902698"/>
                  <a:pt x="892629" y="914400"/>
                </a:cubicBezTo>
                <a:cubicBezTo>
                  <a:pt x="897761" y="924663"/>
                  <a:pt x="914400" y="907143"/>
                  <a:pt x="925286" y="903514"/>
                </a:cubicBezTo>
                <a:cubicBezTo>
                  <a:pt x="946078" y="841140"/>
                  <a:pt x="920402" y="897513"/>
                  <a:pt x="979715" y="838200"/>
                </a:cubicBezTo>
                <a:cubicBezTo>
                  <a:pt x="1003370" y="814545"/>
                  <a:pt x="1022203" y="786457"/>
                  <a:pt x="1045029" y="762000"/>
                </a:cubicBezTo>
                <a:cubicBezTo>
                  <a:pt x="1073040" y="731988"/>
                  <a:pt x="1103086" y="703943"/>
                  <a:pt x="1132115" y="674914"/>
                </a:cubicBezTo>
                <a:cubicBezTo>
                  <a:pt x="1143001" y="664028"/>
                  <a:pt x="1152456" y="651494"/>
                  <a:pt x="1164772" y="642257"/>
                </a:cubicBezTo>
                <a:cubicBezTo>
                  <a:pt x="1179286" y="631371"/>
                  <a:pt x="1194830" y="621737"/>
                  <a:pt x="1208315" y="609600"/>
                </a:cubicBezTo>
                <a:cubicBezTo>
                  <a:pt x="1231201" y="589003"/>
                  <a:pt x="1251858" y="566057"/>
                  <a:pt x="1273629" y="544285"/>
                </a:cubicBezTo>
                <a:cubicBezTo>
                  <a:pt x="1284515" y="533399"/>
                  <a:pt x="1293477" y="520167"/>
                  <a:pt x="1306286" y="511628"/>
                </a:cubicBezTo>
                <a:cubicBezTo>
                  <a:pt x="1317172" y="504371"/>
                  <a:pt x="1328727" y="498030"/>
                  <a:pt x="1338943" y="489857"/>
                </a:cubicBezTo>
                <a:cubicBezTo>
                  <a:pt x="1346957" y="483446"/>
                  <a:pt x="1352701" y="474496"/>
                  <a:pt x="1360715" y="468085"/>
                </a:cubicBezTo>
                <a:cubicBezTo>
                  <a:pt x="1370931" y="459912"/>
                  <a:pt x="1383156" y="454487"/>
                  <a:pt x="1393372" y="446314"/>
                </a:cubicBezTo>
                <a:cubicBezTo>
                  <a:pt x="1401386" y="439903"/>
                  <a:pt x="1415143" y="414279"/>
                  <a:pt x="1415143" y="424542"/>
                </a:cubicBezTo>
                <a:cubicBezTo>
                  <a:pt x="1415143" y="438277"/>
                  <a:pt x="1381079" y="469492"/>
                  <a:pt x="1371600" y="478971"/>
                </a:cubicBezTo>
                <a:cubicBezTo>
                  <a:pt x="1336018" y="585725"/>
                  <a:pt x="1393705" y="434930"/>
                  <a:pt x="1328058" y="533400"/>
                </a:cubicBezTo>
                <a:cubicBezTo>
                  <a:pt x="1271822" y="617753"/>
                  <a:pt x="1366503" y="544054"/>
                  <a:pt x="1284515" y="598714"/>
                </a:cubicBezTo>
                <a:cubicBezTo>
                  <a:pt x="1277258" y="609600"/>
                  <a:pt x="1268594" y="619669"/>
                  <a:pt x="1262743" y="631371"/>
                </a:cubicBezTo>
                <a:cubicBezTo>
                  <a:pt x="1257611" y="641634"/>
                  <a:pt x="1257761" y="654189"/>
                  <a:pt x="1251858" y="664028"/>
                </a:cubicBezTo>
                <a:cubicBezTo>
                  <a:pt x="1246578" y="672829"/>
                  <a:pt x="1236244" y="677589"/>
                  <a:pt x="1230086" y="685800"/>
                </a:cubicBezTo>
                <a:cubicBezTo>
                  <a:pt x="1214386" y="706733"/>
                  <a:pt x="1201057" y="729343"/>
                  <a:pt x="1186543" y="751114"/>
                </a:cubicBezTo>
                <a:cubicBezTo>
                  <a:pt x="1179286" y="762000"/>
                  <a:pt x="1174023" y="774520"/>
                  <a:pt x="1164772" y="783771"/>
                </a:cubicBezTo>
                <a:cubicBezTo>
                  <a:pt x="1153886" y="794657"/>
                  <a:pt x="1143941" y="806573"/>
                  <a:pt x="1132115" y="816428"/>
                </a:cubicBezTo>
                <a:cubicBezTo>
                  <a:pt x="1122064" y="824804"/>
                  <a:pt x="1110344" y="830943"/>
                  <a:pt x="1099458" y="838200"/>
                </a:cubicBezTo>
                <a:cubicBezTo>
                  <a:pt x="1068618" y="930718"/>
                  <a:pt x="1111631" y="817911"/>
                  <a:pt x="1066800" y="892628"/>
                </a:cubicBezTo>
                <a:cubicBezTo>
                  <a:pt x="1060896" y="902467"/>
                  <a:pt x="1044441" y="925285"/>
                  <a:pt x="1055915" y="925285"/>
                </a:cubicBezTo>
                <a:cubicBezTo>
                  <a:pt x="1068998" y="925285"/>
                  <a:pt x="1069172" y="902561"/>
                  <a:pt x="1077686" y="892628"/>
                </a:cubicBezTo>
                <a:cubicBezTo>
                  <a:pt x="1091044" y="877043"/>
                  <a:pt x="1107712" y="864533"/>
                  <a:pt x="1121229" y="849085"/>
                </a:cubicBezTo>
                <a:cubicBezTo>
                  <a:pt x="1133176" y="835431"/>
                  <a:pt x="1141057" y="818371"/>
                  <a:pt x="1153886" y="805542"/>
                </a:cubicBezTo>
                <a:cubicBezTo>
                  <a:pt x="1166715" y="792713"/>
                  <a:pt x="1184055" y="785145"/>
                  <a:pt x="1197429" y="772885"/>
                </a:cubicBezTo>
                <a:cubicBezTo>
                  <a:pt x="1197503" y="772817"/>
                  <a:pt x="1292199" y="678115"/>
                  <a:pt x="1317172" y="653142"/>
                </a:cubicBezTo>
                <a:cubicBezTo>
                  <a:pt x="1331686" y="638628"/>
                  <a:pt x="1349330" y="626679"/>
                  <a:pt x="1360715" y="609600"/>
                </a:cubicBezTo>
                <a:cubicBezTo>
                  <a:pt x="1367972" y="598714"/>
                  <a:pt x="1372270" y="585115"/>
                  <a:pt x="1382486" y="576942"/>
                </a:cubicBezTo>
                <a:cubicBezTo>
                  <a:pt x="1391446" y="569774"/>
                  <a:pt x="1404257" y="569685"/>
                  <a:pt x="1415143" y="566057"/>
                </a:cubicBezTo>
                <a:cubicBezTo>
                  <a:pt x="1433286" y="547914"/>
                  <a:pt x="1455340" y="532977"/>
                  <a:pt x="1469572" y="511628"/>
                </a:cubicBezTo>
                <a:cubicBezTo>
                  <a:pt x="1497036" y="470431"/>
                  <a:pt x="1482092" y="488222"/>
                  <a:pt x="1513115" y="457200"/>
                </a:cubicBezTo>
                <a:cubicBezTo>
                  <a:pt x="1534945" y="522695"/>
                  <a:pt x="1523960" y="457280"/>
                  <a:pt x="1491343" y="522514"/>
                </a:cubicBezTo>
                <a:cubicBezTo>
                  <a:pt x="1361276" y="782650"/>
                  <a:pt x="1483315" y="594431"/>
                  <a:pt x="1415143" y="696685"/>
                </a:cubicBezTo>
                <a:cubicBezTo>
                  <a:pt x="1389235" y="774412"/>
                  <a:pt x="1412467" y="749270"/>
                  <a:pt x="1360715" y="783771"/>
                </a:cubicBezTo>
                <a:cubicBezTo>
                  <a:pt x="1329877" y="876283"/>
                  <a:pt x="1372885" y="763487"/>
                  <a:pt x="1328058" y="838200"/>
                </a:cubicBezTo>
                <a:cubicBezTo>
                  <a:pt x="1322154" y="848039"/>
                  <a:pt x="1322304" y="860594"/>
                  <a:pt x="1317172" y="870857"/>
                </a:cubicBezTo>
                <a:cubicBezTo>
                  <a:pt x="1311321" y="882559"/>
                  <a:pt x="1302657" y="892628"/>
                  <a:pt x="1295400" y="903514"/>
                </a:cubicBezTo>
                <a:cubicBezTo>
                  <a:pt x="1291772" y="914400"/>
                  <a:pt x="1276401" y="944285"/>
                  <a:pt x="1284515" y="936171"/>
                </a:cubicBezTo>
                <a:cubicBezTo>
                  <a:pt x="1310173" y="910513"/>
                  <a:pt x="1326600" y="876961"/>
                  <a:pt x="1349829" y="849085"/>
                </a:cubicBezTo>
                <a:cubicBezTo>
                  <a:pt x="1362970" y="833316"/>
                  <a:pt x="1379855" y="820990"/>
                  <a:pt x="1393372" y="805542"/>
                </a:cubicBezTo>
                <a:cubicBezTo>
                  <a:pt x="1405319" y="791888"/>
                  <a:pt x="1414082" y="775654"/>
                  <a:pt x="1426029" y="762000"/>
                </a:cubicBezTo>
                <a:cubicBezTo>
                  <a:pt x="1461903" y="721001"/>
                  <a:pt x="1471268" y="717185"/>
                  <a:pt x="1513115" y="685800"/>
                </a:cubicBezTo>
                <a:cubicBezTo>
                  <a:pt x="1562876" y="586276"/>
                  <a:pt x="1499620" y="708289"/>
                  <a:pt x="1578429" y="576942"/>
                </a:cubicBezTo>
                <a:cubicBezTo>
                  <a:pt x="1589315" y="558799"/>
                  <a:pt x="1597869" y="539035"/>
                  <a:pt x="1611086" y="522514"/>
                </a:cubicBezTo>
                <a:cubicBezTo>
                  <a:pt x="1627115" y="502478"/>
                  <a:pt x="1647372" y="486228"/>
                  <a:pt x="1665515" y="468085"/>
                </a:cubicBezTo>
                <a:lnTo>
                  <a:pt x="1698172" y="435428"/>
                </a:lnTo>
                <a:lnTo>
                  <a:pt x="1730829" y="402771"/>
                </a:lnTo>
                <a:cubicBezTo>
                  <a:pt x="1738086" y="413657"/>
                  <a:pt x="1750449" y="422523"/>
                  <a:pt x="1752600" y="435428"/>
                </a:cubicBezTo>
                <a:cubicBezTo>
                  <a:pt x="1754486" y="446746"/>
                  <a:pt x="1742982" y="456681"/>
                  <a:pt x="1741715" y="468085"/>
                </a:cubicBezTo>
                <a:cubicBezTo>
                  <a:pt x="1735691" y="522301"/>
                  <a:pt x="1734458" y="576942"/>
                  <a:pt x="1730829" y="631371"/>
                </a:cubicBezTo>
                <a:cubicBezTo>
                  <a:pt x="1734458" y="725714"/>
                  <a:pt x="1733536" y="820342"/>
                  <a:pt x="1741715" y="914400"/>
                </a:cubicBezTo>
                <a:cubicBezTo>
                  <a:pt x="1742709" y="925832"/>
                  <a:pt x="1748571" y="892486"/>
                  <a:pt x="1752600" y="881742"/>
                </a:cubicBezTo>
                <a:cubicBezTo>
                  <a:pt x="1762993" y="854028"/>
                  <a:pt x="1791567" y="789453"/>
                  <a:pt x="1796143" y="762000"/>
                </a:cubicBezTo>
                <a:cubicBezTo>
                  <a:pt x="1803400" y="718457"/>
                  <a:pt x="1809258" y="674657"/>
                  <a:pt x="1817915" y="631371"/>
                </a:cubicBezTo>
                <a:cubicBezTo>
                  <a:pt x="1820165" y="620119"/>
                  <a:pt x="1823668" y="608977"/>
                  <a:pt x="1828800" y="598714"/>
                </a:cubicBezTo>
                <a:cubicBezTo>
                  <a:pt x="1883470" y="489374"/>
                  <a:pt x="1815081" y="656125"/>
                  <a:pt x="1872343" y="522514"/>
                </a:cubicBezTo>
                <a:cubicBezTo>
                  <a:pt x="1893539" y="473055"/>
                  <a:pt x="1868796" y="504290"/>
                  <a:pt x="1905000" y="468085"/>
                </a:cubicBezTo>
                <a:cubicBezTo>
                  <a:pt x="1929495" y="590559"/>
                  <a:pt x="1901318" y="440469"/>
                  <a:pt x="1926772" y="631371"/>
                </a:cubicBezTo>
                <a:cubicBezTo>
                  <a:pt x="1931412" y="666173"/>
                  <a:pt x="1948889" y="733014"/>
                  <a:pt x="1959429" y="762000"/>
                </a:cubicBezTo>
                <a:cubicBezTo>
                  <a:pt x="1964974" y="777250"/>
                  <a:pt x="1973943" y="791028"/>
                  <a:pt x="1981200" y="805542"/>
                </a:cubicBezTo>
                <a:cubicBezTo>
                  <a:pt x="1984829" y="823685"/>
                  <a:pt x="1973584" y="859971"/>
                  <a:pt x="1992086" y="859971"/>
                </a:cubicBezTo>
                <a:cubicBezTo>
                  <a:pt x="2010588" y="859971"/>
                  <a:pt x="2004290" y="823997"/>
                  <a:pt x="2002972" y="805542"/>
                </a:cubicBezTo>
                <a:cubicBezTo>
                  <a:pt x="1996670" y="717311"/>
                  <a:pt x="1965648" y="682686"/>
                  <a:pt x="1937658" y="598714"/>
                </a:cubicBezTo>
                <a:cubicBezTo>
                  <a:pt x="1931807" y="581161"/>
                  <a:pt x="1931260" y="562235"/>
                  <a:pt x="1926772" y="544285"/>
                </a:cubicBezTo>
                <a:cubicBezTo>
                  <a:pt x="1923989" y="533153"/>
                  <a:pt x="1913636" y="500376"/>
                  <a:pt x="1915886" y="511628"/>
                </a:cubicBezTo>
                <a:cubicBezTo>
                  <a:pt x="1921754" y="540969"/>
                  <a:pt x="1925665" y="571301"/>
                  <a:pt x="1937658" y="598714"/>
                </a:cubicBezTo>
                <a:cubicBezTo>
                  <a:pt x="1951379" y="630076"/>
                  <a:pt x="1992086" y="685800"/>
                  <a:pt x="1992086" y="685800"/>
                </a:cubicBezTo>
                <a:cubicBezTo>
                  <a:pt x="1995715" y="700314"/>
                  <a:pt x="1997079" y="715591"/>
                  <a:pt x="2002972" y="729342"/>
                </a:cubicBezTo>
                <a:cubicBezTo>
                  <a:pt x="2008126" y="741367"/>
                  <a:pt x="2018892" y="750298"/>
                  <a:pt x="2024743" y="762000"/>
                </a:cubicBezTo>
                <a:cubicBezTo>
                  <a:pt x="2029875" y="772263"/>
                  <a:pt x="2032000" y="783771"/>
                  <a:pt x="2035629" y="794657"/>
                </a:cubicBezTo>
                <a:cubicBezTo>
                  <a:pt x="2035002" y="800930"/>
                  <a:pt x="2032687" y="904790"/>
                  <a:pt x="2013858" y="936171"/>
                </a:cubicBezTo>
                <a:cubicBezTo>
                  <a:pt x="2008578" y="944972"/>
                  <a:pt x="1999343" y="950685"/>
                  <a:pt x="1992086" y="957942"/>
                </a:cubicBezTo>
                <a:cubicBezTo>
                  <a:pt x="1981200" y="943428"/>
                  <a:pt x="1969045" y="929785"/>
                  <a:pt x="1959429" y="914400"/>
                </a:cubicBezTo>
                <a:cubicBezTo>
                  <a:pt x="1950828" y="900639"/>
                  <a:pt x="1948344" y="883069"/>
                  <a:pt x="1937658" y="870857"/>
                </a:cubicBezTo>
                <a:cubicBezTo>
                  <a:pt x="1922358" y="853371"/>
                  <a:pt x="1901372" y="841828"/>
                  <a:pt x="1883229" y="827314"/>
                </a:cubicBezTo>
                <a:cubicBezTo>
                  <a:pt x="1858721" y="729283"/>
                  <a:pt x="1890999" y="842408"/>
                  <a:pt x="1817915" y="685800"/>
                </a:cubicBezTo>
                <a:cubicBezTo>
                  <a:pt x="1808210" y="665004"/>
                  <a:pt x="1802892" y="642420"/>
                  <a:pt x="1796143" y="620485"/>
                </a:cubicBezTo>
                <a:cubicBezTo>
                  <a:pt x="1778892" y="564420"/>
                  <a:pt x="1775891" y="550362"/>
                  <a:pt x="1763486" y="500742"/>
                </a:cubicBezTo>
                <a:cubicBezTo>
                  <a:pt x="1767115" y="580571"/>
                  <a:pt x="1774372" y="660317"/>
                  <a:pt x="1774372" y="740228"/>
                </a:cubicBezTo>
                <a:cubicBezTo>
                  <a:pt x="1774372" y="765886"/>
                  <a:pt x="1781629" y="798285"/>
                  <a:pt x="1763486" y="816428"/>
                </a:cubicBezTo>
                <a:cubicBezTo>
                  <a:pt x="1750403" y="829511"/>
                  <a:pt x="1757683" y="779790"/>
                  <a:pt x="1752600" y="762000"/>
                </a:cubicBezTo>
                <a:cubicBezTo>
                  <a:pt x="1743143" y="728901"/>
                  <a:pt x="1733183" y="695804"/>
                  <a:pt x="1719943" y="664028"/>
                </a:cubicBezTo>
                <a:cubicBezTo>
                  <a:pt x="1714911" y="651951"/>
                  <a:pt x="1704023" y="643073"/>
                  <a:pt x="1698172" y="631371"/>
                </a:cubicBezTo>
                <a:cubicBezTo>
                  <a:pt x="1690363" y="615753"/>
                  <a:pt x="1679888" y="569124"/>
                  <a:pt x="1676400" y="555171"/>
                </a:cubicBezTo>
                <a:cubicBezTo>
                  <a:pt x="1657711" y="611243"/>
                  <a:pt x="1663693" y="598425"/>
                  <a:pt x="1621972" y="674914"/>
                </a:cubicBezTo>
                <a:cubicBezTo>
                  <a:pt x="1615707" y="686400"/>
                  <a:pt x="1606931" y="696352"/>
                  <a:pt x="1600200" y="707571"/>
                </a:cubicBezTo>
                <a:cubicBezTo>
                  <a:pt x="1585149" y="732656"/>
                  <a:pt x="1569741" y="757605"/>
                  <a:pt x="1556658" y="783771"/>
                </a:cubicBezTo>
                <a:cubicBezTo>
                  <a:pt x="1551526" y="794034"/>
                  <a:pt x="1550292" y="805881"/>
                  <a:pt x="1545772" y="816428"/>
                </a:cubicBezTo>
                <a:cubicBezTo>
                  <a:pt x="1505422" y="910575"/>
                  <a:pt x="1538639" y="816051"/>
                  <a:pt x="1513115" y="892628"/>
                </a:cubicBezTo>
                <a:cubicBezTo>
                  <a:pt x="1516743" y="863599"/>
                  <a:pt x="1519191" y="834399"/>
                  <a:pt x="1524000" y="805542"/>
                </a:cubicBezTo>
                <a:cubicBezTo>
                  <a:pt x="1526459" y="790785"/>
                  <a:pt x="1531522" y="776578"/>
                  <a:pt x="1534886" y="762000"/>
                </a:cubicBezTo>
                <a:cubicBezTo>
                  <a:pt x="1542409" y="729403"/>
                  <a:pt x="1548996" y="696593"/>
                  <a:pt x="1556658" y="664028"/>
                </a:cubicBezTo>
                <a:cubicBezTo>
                  <a:pt x="1563511" y="634901"/>
                  <a:pt x="1570556" y="605810"/>
                  <a:pt x="1578429" y="576942"/>
                </a:cubicBezTo>
                <a:cubicBezTo>
                  <a:pt x="1581448" y="565872"/>
                  <a:pt x="1599578" y="539153"/>
                  <a:pt x="1589315" y="544285"/>
                </a:cubicBezTo>
                <a:cubicBezTo>
                  <a:pt x="1497158" y="590365"/>
                  <a:pt x="1537000" y="605943"/>
                  <a:pt x="1469572" y="653142"/>
                </a:cubicBezTo>
                <a:cubicBezTo>
                  <a:pt x="1377228" y="717783"/>
                  <a:pt x="1289548" y="792421"/>
                  <a:pt x="1186543" y="838200"/>
                </a:cubicBezTo>
                <a:lnTo>
                  <a:pt x="1088572" y="881742"/>
                </a:lnTo>
                <a:cubicBezTo>
                  <a:pt x="1073838" y="888542"/>
                  <a:pt x="1059944" y="897121"/>
                  <a:pt x="1045029" y="903514"/>
                </a:cubicBezTo>
                <a:cubicBezTo>
                  <a:pt x="984920" y="929276"/>
                  <a:pt x="1031884" y="894041"/>
                  <a:pt x="947058" y="947057"/>
                </a:cubicBezTo>
                <a:cubicBezTo>
                  <a:pt x="938355" y="952496"/>
                  <a:pt x="932543" y="961571"/>
                  <a:pt x="925286" y="968828"/>
                </a:cubicBezTo>
                <a:cubicBezTo>
                  <a:pt x="918029" y="957942"/>
                  <a:pt x="902331" y="949200"/>
                  <a:pt x="903515" y="936171"/>
                </a:cubicBezTo>
                <a:cubicBezTo>
                  <a:pt x="909859" y="866389"/>
                  <a:pt x="930000" y="855257"/>
                  <a:pt x="968829" y="816428"/>
                </a:cubicBezTo>
                <a:cubicBezTo>
                  <a:pt x="976086" y="798285"/>
                  <a:pt x="984028" y="780402"/>
                  <a:pt x="990600" y="762000"/>
                </a:cubicBezTo>
                <a:cubicBezTo>
                  <a:pt x="1011865" y="702457"/>
                  <a:pt x="1015653" y="669445"/>
                  <a:pt x="1045029" y="620485"/>
                </a:cubicBezTo>
                <a:cubicBezTo>
                  <a:pt x="1058491" y="598048"/>
                  <a:pt x="1073567" y="576607"/>
                  <a:pt x="1088572" y="555171"/>
                </a:cubicBezTo>
                <a:cubicBezTo>
                  <a:pt x="1098976" y="540308"/>
                  <a:pt x="1121229" y="529771"/>
                  <a:pt x="1121229" y="511628"/>
                </a:cubicBezTo>
                <a:cubicBezTo>
                  <a:pt x="1121229" y="500153"/>
                  <a:pt x="1099458" y="518885"/>
                  <a:pt x="1088572" y="522514"/>
                </a:cubicBezTo>
                <a:cubicBezTo>
                  <a:pt x="1055915" y="551543"/>
                  <a:pt x="1022619" y="579868"/>
                  <a:pt x="990600" y="609600"/>
                </a:cubicBezTo>
                <a:cubicBezTo>
                  <a:pt x="971798" y="627059"/>
                  <a:pt x="957520" y="649796"/>
                  <a:pt x="936172" y="664028"/>
                </a:cubicBezTo>
                <a:cubicBezTo>
                  <a:pt x="859021" y="715462"/>
                  <a:pt x="772138" y="751647"/>
                  <a:pt x="696686" y="805542"/>
                </a:cubicBezTo>
                <a:cubicBezTo>
                  <a:pt x="671286" y="823685"/>
                  <a:pt x="647448" y="844243"/>
                  <a:pt x="620486" y="859971"/>
                </a:cubicBezTo>
                <a:cubicBezTo>
                  <a:pt x="560197" y="895140"/>
                  <a:pt x="493503" y="919225"/>
                  <a:pt x="435429" y="957942"/>
                </a:cubicBezTo>
                <a:cubicBezTo>
                  <a:pt x="424543" y="965199"/>
                  <a:pt x="415303" y="975955"/>
                  <a:pt x="402772" y="979714"/>
                </a:cubicBezTo>
                <a:cubicBezTo>
                  <a:pt x="378196" y="987087"/>
                  <a:pt x="351972" y="986971"/>
                  <a:pt x="326572" y="990600"/>
                </a:cubicBezTo>
                <a:cubicBezTo>
                  <a:pt x="304801" y="997857"/>
                  <a:pt x="257485" y="1035008"/>
                  <a:pt x="261258" y="1012371"/>
                </a:cubicBezTo>
                <a:cubicBezTo>
                  <a:pt x="263714" y="997631"/>
                  <a:pt x="274170" y="924185"/>
                  <a:pt x="283029" y="903514"/>
                </a:cubicBezTo>
                <a:cubicBezTo>
                  <a:pt x="302086" y="859048"/>
                  <a:pt x="302144" y="882673"/>
                  <a:pt x="326572" y="849085"/>
                </a:cubicBezTo>
                <a:cubicBezTo>
                  <a:pt x="349657" y="817343"/>
                  <a:pt x="368906" y="782932"/>
                  <a:pt x="391886" y="751114"/>
                </a:cubicBezTo>
                <a:cubicBezTo>
                  <a:pt x="416109" y="717574"/>
                  <a:pt x="442686" y="685799"/>
                  <a:pt x="468086" y="653142"/>
                </a:cubicBezTo>
                <a:cubicBezTo>
                  <a:pt x="493486" y="620485"/>
                  <a:pt x="515032" y="584425"/>
                  <a:pt x="544286" y="555171"/>
                </a:cubicBezTo>
                <a:cubicBezTo>
                  <a:pt x="558800" y="540657"/>
                  <a:pt x="574471" y="527213"/>
                  <a:pt x="587829" y="511628"/>
                </a:cubicBezTo>
                <a:cubicBezTo>
                  <a:pt x="596343" y="501695"/>
                  <a:pt x="600349" y="488222"/>
                  <a:pt x="609600" y="478971"/>
                </a:cubicBezTo>
                <a:cubicBezTo>
                  <a:pt x="622429" y="466142"/>
                  <a:pt x="639205" y="457929"/>
                  <a:pt x="653143" y="446314"/>
                </a:cubicBezTo>
                <a:cubicBezTo>
                  <a:pt x="661028" y="439744"/>
                  <a:pt x="682172" y="431800"/>
                  <a:pt x="674915" y="424542"/>
                </a:cubicBezTo>
                <a:cubicBezTo>
                  <a:pt x="666802" y="416428"/>
                  <a:pt x="653144" y="431799"/>
                  <a:pt x="642258" y="435428"/>
                </a:cubicBezTo>
                <a:cubicBezTo>
                  <a:pt x="474346" y="561361"/>
                  <a:pt x="643675" y="446156"/>
                  <a:pt x="391886" y="566057"/>
                </a:cubicBezTo>
                <a:cubicBezTo>
                  <a:pt x="368262" y="577307"/>
                  <a:pt x="350622" y="599293"/>
                  <a:pt x="326572" y="609600"/>
                </a:cubicBezTo>
                <a:cubicBezTo>
                  <a:pt x="273838" y="632200"/>
                  <a:pt x="216714" y="643122"/>
                  <a:pt x="163286" y="664028"/>
                </a:cubicBezTo>
                <a:cubicBezTo>
                  <a:pt x="-116637" y="773563"/>
                  <a:pt x="171539" y="675790"/>
                  <a:pt x="43543" y="718457"/>
                </a:cubicBezTo>
                <a:cubicBezTo>
                  <a:pt x="36286" y="711200"/>
                  <a:pt x="21772" y="706948"/>
                  <a:pt x="21772" y="696685"/>
                </a:cubicBezTo>
                <a:cubicBezTo>
                  <a:pt x="21772" y="589034"/>
                  <a:pt x="26146" y="592152"/>
                  <a:pt x="65315" y="533400"/>
                </a:cubicBezTo>
                <a:cubicBezTo>
                  <a:pt x="68943" y="522514"/>
                  <a:pt x="73417" y="511874"/>
                  <a:pt x="76200" y="500742"/>
                </a:cubicBezTo>
                <a:cubicBezTo>
                  <a:pt x="80687" y="482792"/>
                  <a:pt x="79798" y="463320"/>
                  <a:pt x="87086" y="446314"/>
                </a:cubicBezTo>
                <a:cubicBezTo>
                  <a:pt x="91129" y="436880"/>
                  <a:pt x="100844" y="430953"/>
                  <a:pt x="108858" y="424542"/>
                </a:cubicBezTo>
                <a:cubicBezTo>
                  <a:pt x="145823" y="394970"/>
                  <a:pt x="155041" y="398263"/>
                  <a:pt x="206829" y="381000"/>
                </a:cubicBezTo>
                <a:lnTo>
                  <a:pt x="239486" y="370114"/>
                </a:lnTo>
                <a:cubicBezTo>
                  <a:pt x="250372" y="366485"/>
                  <a:pt x="262596" y="365593"/>
                  <a:pt x="272143" y="359228"/>
                </a:cubicBezTo>
                <a:cubicBezTo>
                  <a:pt x="283029" y="351971"/>
                  <a:pt x="293098" y="343308"/>
                  <a:pt x="304800" y="337457"/>
                </a:cubicBezTo>
                <a:cubicBezTo>
                  <a:pt x="322199" y="328758"/>
                  <a:pt x="364725" y="320335"/>
                  <a:pt x="381000" y="315685"/>
                </a:cubicBezTo>
                <a:cubicBezTo>
                  <a:pt x="426446" y="302701"/>
                  <a:pt x="418017" y="297300"/>
                  <a:pt x="478972" y="293914"/>
                </a:cubicBezTo>
                <a:cubicBezTo>
                  <a:pt x="587722" y="287872"/>
                  <a:pt x="696686" y="286657"/>
                  <a:pt x="805543" y="283028"/>
                </a:cubicBezTo>
                <a:cubicBezTo>
                  <a:pt x="816429" y="279399"/>
                  <a:pt x="838200" y="283617"/>
                  <a:pt x="838200" y="272142"/>
                </a:cubicBezTo>
                <a:cubicBezTo>
                  <a:pt x="838200" y="260668"/>
                  <a:pt x="816947" y="262524"/>
                  <a:pt x="805543" y="261257"/>
                </a:cubicBezTo>
                <a:cubicBezTo>
                  <a:pt x="751327" y="255233"/>
                  <a:pt x="696713" y="253574"/>
                  <a:pt x="642258" y="250371"/>
                </a:cubicBezTo>
                <a:cubicBezTo>
                  <a:pt x="257917" y="227762"/>
                  <a:pt x="597724" y="251077"/>
                  <a:pt x="283029" y="228600"/>
                </a:cubicBezTo>
                <a:cubicBezTo>
                  <a:pt x="683931" y="216071"/>
                  <a:pt x="638448" y="211031"/>
                  <a:pt x="1077686" y="228600"/>
                </a:cubicBezTo>
                <a:cubicBezTo>
                  <a:pt x="1110518" y="229913"/>
                  <a:pt x="1143001" y="235857"/>
                  <a:pt x="1175658" y="239485"/>
                </a:cubicBezTo>
                <a:cubicBezTo>
                  <a:pt x="1197429" y="253999"/>
                  <a:pt x="1222470" y="264526"/>
                  <a:pt x="1240972" y="283028"/>
                </a:cubicBezTo>
                <a:lnTo>
                  <a:pt x="1317172" y="359228"/>
                </a:lnTo>
                <a:cubicBezTo>
                  <a:pt x="1324429" y="366485"/>
                  <a:pt x="1329206" y="377755"/>
                  <a:pt x="1338943" y="381000"/>
                </a:cubicBezTo>
                <a:lnTo>
                  <a:pt x="1371600" y="391885"/>
                </a:lnTo>
                <a:cubicBezTo>
                  <a:pt x="1378857" y="402771"/>
                  <a:pt x="1384121" y="415291"/>
                  <a:pt x="1393372" y="424542"/>
                </a:cubicBezTo>
                <a:cubicBezTo>
                  <a:pt x="1414475" y="445645"/>
                  <a:pt x="1432124" y="448346"/>
                  <a:pt x="1458686" y="457200"/>
                </a:cubicBezTo>
                <a:cubicBezTo>
                  <a:pt x="1492871" y="491384"/>
                  <a:pt x="1467827" y="473808"/>
                  <a:pt x="1524000" y="489857"/>
                </a:cubicBezTo>
                <a:cubicBezTo>
                  <a:pt x="1535033" y="493009"/>
                  <a:pt x="1545625" y="497590"/>
                  <a:pt x="1556658" y="500742"/>
                </a:cubicBezTo>
                <a:cubicBezTo>
                  <a:pt x="1571043" y="504852"/>
                  <a:pt x="1585815" y="507518"/>
                  <a:pt x="1600200" y="511628"/>
                </a:cubicBezTo>
                <a:cubicBezTo>
                  <a:pt x="1611233" y="514780"/>
                  <a:pt x="1621417" y="521634"/>
                  <a:pt x="1632858" y="522514"/>
                </a:cubicBezTo>
                <a:cubicBezTo>
                  <a:pt x="1716148" y="528921"/>
                  <a:pt x="1799772" y="529771"/>
                  <a:pt x="1883229" y="533400"/>
                </a:cubicBezTo>
                <a:cubicBezTo>
                  <a:pt x="1894115" y="540657"/>
                  <a:pt x="1905953" y="546657"/>
                  <a:pt x="1915886" y="555171"/>
                </a:cubicBezTo>
                <a:cubicBezTo>
                  <a:pt x="1955346" y="588994"/>
                  <a:pt x="1962061" y="602223"/>
                  <a:pt x="1992086" y="642257"/>
                </a:cubicBezTo>
                <a:cubicBezTo>
                  <a:pt x="2019448" y="724341"/>
                  <a:pt x="1982539" y="623162"/>
                  <a:pt x="2024743" y="707571"/>
                </a:cubicBezTo>
                <a:cubicBezTo>
                  <a:pt x="2039447" y="736978"/>
                  <a:pt x="2039825" y="775438"/>
                  <a:pt x="2046515" y="805542"/>
                </a:cubicBezTo>
                <a:cubicBezTo>
                  <a:pt x="2049004" y="816744"/>
                  <a:pt x="2053772" y="827314"/>
                  <a:pt x="2057400" y="838200"/>
                </a:cubicBezTo>
                <a:cubicBezTo>
                  <a:pt x="2041607" y="885582"/>
                  <a:pt x="2056942" y="861854"/>
                  <a:pt x="2013858" y="892628"/>
                </a:cubicBezTo>
                <a:cubicBezTo>
                  <a:pt x="1909790" y="966962"/>
                  <a:pt x="2029066" y="888603"/>
                  <a:pt x="1926772" y="947057"/>
                </a:cubicBezTo>
                <a:cubicBezTo>
                  <a:pt x="1915413" y="953548"/>
                  <a:pt x="1905817" y="962977"/>
                  <a:pt x="1894115" y="968828"/>
                </a:cubicBezTo>
                <a:cubicBezTo>
                  <a:pt x="1878497" y="976637"/>
                  <a:pt x="1831868" y="987112"/>
                  <a:pt x="1817915" y="990600"/>
                </a:cubicBezTo>
                <a:lnTo>
                  <a:pt x="1295400" y="979714"/>
                </a:lnTo>
                <a:lnTo>
                  <a:pt x="968829" y="968828"/>
                </a:lnTo>
                <a:lnTo>
                  <a:pt x="446315" y="957942"/>
                </a:lnTo>
                <a:cubicBezTo>
                  <a:pt x="295767" y="920306"/>
                  <a:pt x="389105" y="937831"/>
                  <a:pt x="163286" y="925285"/>
                </a:cubicBezTo>
                <a:cubicBezTo>
                  <a:pt x="145143" y="921657"/>
                  <a:pt x="126919" y="918414"/>
                  <a:pt x="108858" y="914400"/>
                </a:cubicBezTo>
                <a:cubicBezTo>
                  <a:pt x="94253" y="911155"/>
                  <a:pt x="76808" y="913092"/>
                  <a:pt x="65315" y="903514"/>
                </a:cubicBezTo>
                <a:cubicBezTo>
                  <a:pt x="52896" y="893165"/>
                  <a:pt x="38432" y="844638"/>
                  <a:pt x="32658" y="827314"/>
                </a:cubicBezTo>
                <a:cubicBezTo>
                  <a:pt x="29029" y="798285"/>
                  <a:pt x="46113" y="756456"/>
                  <a:pt x="21772" y="740228"/>
                </a:cubicBezTo>
                <a:cubicBezTo>
                  <a:pt x="2677" y="727498"/>
                  <a:pt x="0" y="805542"/>
                  <a:pt x="0" y="805542"/>
                </a:cubicBezTo>
                <a:cubicBezTo>
                  <a:pt x="4717" y="852711"/>
                  <a:pt x="-12877" y="908850"/>
                  <a:pt x="32658" y="936171"/>
                </a:cubicBezTo>
                <a:cubicBezTo>
                  <a:pt x="42497" y="942075"/>
                  <a:pt x="54429" y="943428"/>
                  <a:pt x="65315" y="947057"/>
                </a:cubicBezTo>
                <a:cubicBezTo>
                  <a:pt x="138609" y="1002027"/>
                  <a:pt x="76807" y="961572"/>
                  <a:pt x="163286" y="1001485"/>
                </a:cubicBezTo>
                <a:cubicBezTo>
                  <a:pt x="192754" y="1015086"/>
                  <a:pt x="221880" y="1029487"/>
                  <a:pt x="250372" y="1045028"/>
                </a:cubicBezTo>
                <a:cubicBezTo>
                  <a:pt x="316693" y="1081203"/>
                  <a:pt x="249466" y="1055613"/>
                  <a:pt x="315686" y="1077685"/>
                </a:cubicBezTo>
                <a:cubicBezTo>
                  <a:pt x="326572" y="1084942"/>
                  <a:pt x="336984" y="1092966"/>
                  <a:pt x="348343" y="1099457"/>
                </a:cubicBezTo>
                <a:cubicBezTo>
                  <a:pt x="657029" y="1275849"/>
                  <a:pt x="1293346" y="1111739"/>
                  <a:pt x="1426029" y="1110342"/>
                </a:cubicBezTo>
                <a:lnTo>
                  <a:pt x="1480458" y="1099457"/>
                </a:lnTo>
                <a:cubicBezTo>
                  <a:pt x="1502174" y="1095509"/>
                  <a:pt x="1524226" y="1093359"/>
                  <a:pt x="1545772" y="1088571"/>
                </a:cubicBezTo>
                <a:cubicBezTo>
                  <a:pt x="1650700" y="1065253"/>
                  <a:pt x="1491573" y="1090508"/>
                  <a:pt x="1621972" y="1066800"/>
                </a:cubicBezTo>
                <a:cubicBezTo>
                  <a:pt x="1647216" y="1062210"/>
                  <a:pt x="1672772" y="1059543"/>
                  <a:pt x="1698172" y="1055914"/>
                </a:cubicBezTo>
                <a:cubicBezTo>
                  <a:pt x="1789333" y="1025526"/>
                  <a:pt x="1647861" y="1069914"/>
                  <a:pt x="1850572" y="1034142"/>
                </a:cubicBezTo>
                <a:cubicBezTo>
                  <a:pt x="1850583" y="1034140"/>
                  <a:pt x="1932209" y="1006929"/>
                  <a:pt x="1948543" y="1001485"/>
                </a:cubicBezTo>
                <a:lnTo>
                  <a:pt x="1981200" y="990600"/>
                </a:lnTo>
                <a:cubicBezTo>
                  <a:pt x="2031121" y="940679"/>
                  <a:pt x="1972018" y="1004372"/>
                  <a:pt x="2024743" y="925285"/>
                </a:cubicBezTo>
                <a:cubicBezTo>
                  <a:pt x="2030436" y="916746"/>
                  <a:pt x="2039258" y="910771"/>
                  <a:pt x="2046515" y="903514"/>
                </a:cubicBezTo>
                <a:cubicBezTo>
                  <a:pt x="2075784" y="815703"/>
                  <a:pt x="2064298" y="863637"/>
                  <a:pt x="2046515" y="685800"/>
                </a:cubicBezTo>
                <a:cubicBezTo>
                  <a:pt x="2045373" y="674382"/>
                  <a:pt x="2040761" y="663405"/>
                  <a:pt x="2035629" y="653142"/>
                </a:cubicBezTo>
                <a:cubicBezTo>
                  <a:pt x="1993423" y="568729"/>
                  <a:pt x="2030335" y="669916"/>
                  <a:pt x="2002972" y="587828"/>
                </a:cubicBezTo>
                <a:cubicBezTo>
                  <a:pt x="1975855" y="398016"/>
                  <a:pt x="2012302" y="634469"/>
                  <a:pt x="1970315" y="424542"/>
                </a:cubicBezTo>
                <a:cubicBezTo>
                  <a:pt x="1966686" y="406399"/>
                  <a:pt x="1972512" y="383197"/>
                  <a:pt x="1959429" y="370114"/>
                </a:cubicBezTo>
                <a:cubicBezTo>
                  <a:pt x="1943202" y="353887"/>
                  <a:pt x="1894115" y="348342"/>
                  <a:pt x="1894115" y="348342"/>
                </a:cubicBezTo>
                <a:cubicBezTo>
                  <a:pt x="1886858" y="341085"/>
                  <a:pt x="1880357" y="332982"/>
                  <a:pt x="1872343" y="326571"/>
                </a:cubicBezTo>
                <a:cubicBezTo>
                  <a:pt x="1862127" y="318398"/>
                  <a:pt x="1851388" y="310651"/>
                  <a:pt x="1839686" y="304800"/>
                </a:cubicBezTo>
                <a:cubicBezTo>
                  <a:pt x="1829423" y="299668"/>
                  <a:pt x="1818456" y="294953"/>
                  <a:pt x="1807029" y="293914"/>
                </a:cubicBezTo>
                <a:cubicBezTo>
                  <a:pt x="1738274" y="287663"/>
                  <a:pt x="1669143" y="286657"/>
                  <a:pt x="1600200" y="283028"/>
                </a:cubicBezTo>
                <a:cubicBezTo>
                  <a:pt x="1452666" y="301470"/>
                  <a:pt x="1550627" y="261461"/>
                  <a:pt x="1491343" y="391885"/>
                </a:cubicBezTo>
                <a:cubicBezTo>
                  <a:pt x="1485929" y="403795"/>
                  <a:pt x="1468737" y="405281"/>
                  <a:pt x="1458686" y="413657"/>
                </a:cubicBezTo>
                <a:cubicBezTo>
                  <a:pt x="1446860" y="423512"/>
                  <a:pt x="1436915" y="435428"/>
                  <a:pt x="1426029" y="446314"/>
                </a:cubicBezTo>
                <a:cubicBezTo>
                  <a:pt x="1400629" y="442685"/>
                  <a:pt x="1374170" y="443542"/>
                  <a:pt x="1349829" y="435428"/>
                </a:cubicBezTo>
                <a:cubicBezTo>
                  <a:pt x="1319039" y="425165"/>
                  <a:pt x="1262743" y="391885"/>
                  <a:pt x="1262743" y="391885"/>
                </a:cubicBezTo>
                <a:cubicBezTo>
                  <a:pt x="1259115" y="380999"/>
                  <a:pt x="1259026" y="368188"/>
                  <a:pt x="1251858" y="359228"/>
                </a:cubicBezTo>
                <a:cubicBezTo>
                  <a:pt x="1243685" y="349012"/>
                  <a:pt x="1229416" y="345630"/>
                  <a:pt x="1219200" y="337457"/>
                </a:cubicBezTo>
                <a:cubicBezTo>
                  <a:pt x="1211186" y="331046"/>
                  <a:pt x="1205313" y="322255"/>
                  <a:pt x="1197429" y="315685"/>
                </a:cubicBezTo>
                <a:cubicBezTo>
                  <a:pt x="1183491" y="304070"/>
                  <a:pt x="1168400" y="293914"/>
                  <a:pt x="1153886" y="283028"/>
                </a:cubicBezTo>
                <a:cubicBezTo>
                  <a:pt x="1146629" y="272142"/>
                  <a:pt x="1140288" y="260587"/>
                  <a:pt x="1132115" y="250371"/>
                </a:cubicBezTo>
                <a:cubicBezTo>
                  <a:pt x="1105111" y="216616"/>
                  <a:pt x="1110912" y="240623"/>
                  <a:pt x="1088572" y="195942"/>
                </a:cubicBezTo>
                <a:cubicBezTo>
                  <a:pt x="1083440" y="185679"/>
                  <a:pt x="1081315" y="174171"/>
                  <a:pt x="1077686" y="163285"/>
                </a:cubicBezTo>
                <a:cubicBezTo>
                  <a:pt x="1074057" y="126999"/>
                  <a:pt x="1078332" y="89023"/>
                  <a:pt x="1066800" y="54428"/>
                </a:cubicBezTo>
                <a:cubicBezTo>
                  <a:pt x="1062663" y="42016"/>
                  <a:pt x="1045502" y="39148"/>
                  <a:pt x="1034143" y="32657"/>
                </a:cubicBezTo>
                <a:cubicBezTo>
                  <a:pt x="985606" y="4921"/>
                  <a:pt x="993339" y="11433"/>
                  <a:pt x="936172" y="0"/>
                </a:cubicBezTo>
                <a:cubicBezTo>
                  <a:pt x="762001" y="3628"/>
                  <a:pt x="587567" y="655"/>
                  <a:pt x="413658" y="10885"/>
                </a:cubicBezTo>
                <a:cubicBezTo>
                  <a:pt x="400597" y="11653"/>
                  <a:pt x="389615" y="22811"/>
                  <a:pt x="381000" y="32657"/>
                </a:cubicBezTo>
                <a:cubicBezTo>
                  <a:pt x="363770" y="52349"/>
                  <a:pt x="359230" y="83457"/>
                  <a:pt x="337458" y="97971"/>
                </a:cubicBezTo>
                <a:cubicBezTo>
                  <a:pt x="326572" y="105228"/>
                  <a:pt x="315016" y="111569"/>
                  <a:pt x="304800" y="119742"/>
                </a:cubicBezTo>
                <a:cubicBezTo>
                  <a:pt x="296786" y="126153"/>
                  <a:pt x="290913" y="134944"/>
                  <a:pt x="283029" y="141514"/>
                </a:cubicBezTo>
                <a:cubicBezTo>
                  <a:pt x="269091" y="153129"/>
                  <a:pt x="254000" y="163285"/>
                  <a:pt x="239486" y="174171"/>
                </a:cubicBezTo>
                <a:cubicBezTo>
                  <a:pt x="172478" y="274684"/>
                  <a:pt x="257988" y="151044"/>
                  <a:pt x="195943" y="228600"/>
                </a:cubicBezTo>
                <a:cubicBezTo>
                  <a:pt x="160914" y="272386"/>
                  <a:pt x="191305" y="252691"/>
                  <a:pt x="152400" y="272142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6248400" y="10668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</a:rPr>
              <a:t>Islam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46850" y="1448916"/>
            <a:ext cx="0" cy="607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Life in West Africa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6400800" cy="469392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Extended families</a:t>
            </a:r>
            <a:r>
              <a:rPr lang="en-US" sz="2800" b="1" dirty="0" smtClean="0"/>
              <a:t> </a:t>
            </a:r>
            <a:r>
              <a:rPr lang="en-US" sz="2800" dirty="0" smtClean="0"/>
              <a:t>live in the same village, sometimes the same home</a:t>
            </a:r>
          </a:p>
          <a:p>
            <a:r>
              <a:rPr lang="en-US" sz="2800" u="sng" dirty="0" smtClean="0"/>
              <a:t>Homes are simpler</a:t>
            </a:r>
            <a:r>
              <a:rPr lang="en-US" sz="2800" dirty="0" smtClean="0"/>
              <a:t> than American homes</a:t>
            </a:r>
          </a:p>
          <a:p>
            <a:r>
              <a:rPr lang="en-US" sz="2800" dirty="0" smtClean="0"/>
              <a:t>West Africa has over 250 ethnic groups, hundreds of languages are spoken</a:t>
            </a:r>
          </a:p>
          <a:p>
            <a:endParaRPr lang="en-US" sz="2800" dirty="0"/>
          </a:p>
        </p:txBody>
      </p:sp>
      <p:pic>
        <p:nvPicPr>
          <p:cNvPr id="4" name="Picture 3" descr="african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4249" y="1447800"/>
            <a:ext cx="3351125" cy="2209800"/>
          </a:xfrm>
          <a:prstGeom prst="rect">
            <a:avLst/>
          </a:prstGeom>
        </p:spPr>
      </p:pic>
      <p:pic>
        <p:nvPicPr>
          <p:cNvPr id="6" name="Picture 5" descr="africanfami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5676" y="4800600"/>
            <a:ext cx="2986349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Challenges Facing West Africa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Terrorism</a:t>
            </a:r>
            <a:r>
              <a:rPr lang="en-US" sz="3200" b="1" dirty="0" smtClean="0"/>
              <a:t> – </a:t>
            </a:r>
            <a:r>
              <a:rPr lang="en-US" sz="3200" b="1" dirty="0" err="1" smtClean="0"/>
              <a:t>Boko</a:t>
            </a:r>
            <a:r>
              <a:rPr lang="en-US" sz="3200" b="1" dirty="0" smtClean="0"/>
              <a:t> Haram</a:t>
            </a:r>
          </a:p>
          <a:p>
            <a:r>
              <a:rPr lang="en-US" sz="3200" b="1" u="sng" dirty="0" smtClean="0"/>
              <a:t>Famine/Drought</a:t>
            </a:r>
            <a:r>
              <a:rPr lang="en-US" sz="3200" b="1" dirty="0" smtClean="0"/>
              <a:t> </a:t>
            </a:r>
          </a:p>
          <a:p>
            <a:r>
              <a:rPr lang="en-US" sz="3200" b="1" u="sng" dirty="0" smtClean="0"/>
              <a:t>Desertification</a:t>
            </a:r>
          </a:p>
          <a:p>
            <a:r>
              <a:rPr lang="en-US" sz="3200" b="1" u="sng" dirty="0" smtClean="0"/>
              <a:t>Poverty</a:t>
            </a:r>
            <a:endParaRPr lang="en-US" sz="3200" b="1" u="sng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43" y="4261449"/>
            <a:ext cx="3890315" cy="236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2971" y="2667000"/>
            <a:ext cx="4703699" cy="227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Nigeria</a:t>
            </a:r>
            <a:endParaRPr lang="en-US" altLang="en-US" u="sng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u="sng" dirty="0" smtClean="0"/>
              <a:t>Largest population in Africa</a:t>
            </a:r>
          </a:p>
          <a:p>
            <a:pPr eaLnBrk="1" hangingPunct="1"/>
            <a:r>
              <a:rPr lang="en-US" altLang="en-US" sz="3200" dirty="0" smtClean="0"/>
              <a:t>More than 130 million people</a:t>
            </a:r>
          </a:p>
          <a:p>
            <a:pPr eaLnBrk="1" hangingPunct="1"/>
            <a:r>
              <a:rPr lang="en-US" altLang="en-US" sz="3200" dirty="0" smtClean="0"/>
              <a:t>Government = Democracy</a:t>
            </a:r>
          </a:p>
          <a:p>
            <a:r>
              <a:rPr lang="en-US" altLang="en-US" sz="3200" b="1" u="sng" dirty="0" smtClean="0"/>
              <a:t>Nigeria has lots of oil </a:t>
            </a:r>
            <a:r>
              <a:rPr lang="en-US" altLang="en-US" sz="3200" b="1" dirty="0" smtClean="0"/>
              <a:t>(they are in OPEC)</a:t>
            </a:r>
          </a:p>
          <a:p>
            <a:r>
              <a:rPr lang="en-US" altLang="en-US" sz="3200" dirty="0" smtClean="0"/>
              <a:t>Problems with terrorism</a:t>
            </a:r>
          </a:p>
          <a:p>
            <a:endParaRPr lang="en-US" altLang="en-US" sz="3200" dirty="0" smtClean="0"/>
          </a:p>
          <a:p>
            <a:pPr eaLnBrk="1" hangingPunct="1"/>
            <a:endParaRPr lang="en-US" altLang="en-US" sz="3200" dirty="0" smtClean="0"/>
          </a:p>
        </p:txBody>
      </p:sp>
      <p:pic>
        <p:nvPicPr>
          <p:cNvPr id="4100" name="Picture 5" descr="niger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828800"/>
            <a:ext cx="20955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95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Liberia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4962"/>
            <a:ext cx="8610600" cy="4643437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/>
              <a:t>Americans founded Liberia </a:t>
            </a:r>
            <a:r>
              <a:rPr lang="en-US" altLang="en-US" sz="3200" dirty="0" smtClean="0"/>
              <a:t>in the 1820’s</a:t>
            </a:r>
          </a:p>
          <a:p>
            <a:pPr eaLnBrk="1" hangingPunct="1"/>
            <a:r>
              <a:rPr lang="en-US" altLang="en-US" sz="3200" b="1" u="sng" dirty="0" smtClean="0"/>
              <a:t>Sent freed slaves to Liberia</a:t>
            </a:r>
          </a:p>
          <a:p>
            <a:pPr eaLnBrk="1" hangingPunct="1"/>
            <a:r>
              <a:rPr lang="en-US" altLang="en-US" sz="3200" b="1" u="sng" dirty="0" smtClean="0"/>
              <a:t>Location of latest Ebola epidemic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b="1" u="sng" dirty="0" smtClean="0"/>
          </a:p>
        </p:txBody>
      </p:sp>
      <p:sp>
        <p:nvSpPr>
          <p:cNvPr id="8196" name="AutoShape 5" descr="blocked"/>
          <p:cNvSpPr>
            <a:spLocks noChangeAspect="1" noChangeArrowheads="1"/>
          </p:cNvSpPr>
          <p:nvPr/>
        </p:nvSpPr>
        <p:spPr bwMode="auto">
          <a:xfrm>
            <a:off x="1085850" y="1604963"/>
            <a:ext cx="69723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/>
          </a:p>
        </p:txBody>
      </p:sp>
      <p:sp>
        <p:nvSpPr>
          <p:cNvPr id="8197" name="AutoShape 7" descr="blocked"/>
          <p:cNvSpPr>
            <a:spLocks noChangeAspect="1" noChangeArrowheads="1"/>
          </p:cNvSpPr>
          <p:nvPr/>
        </p:nvSpPr>
        <p:spPr bwMode="auto">
          <a:xfrm>
            <a:off x="1085850" y="1604963"/>
            <a:ext cx="69723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/>
          </a:p>
        </p:txBody>
      </p:sp>
      <p:pic>
        <p:nvPicPr>
          <p:cNvPr id="8198" name="Picture 9" descr="li-lg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" y="5486400"/>
            <a:ext cx="21717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695" y="4478337"/>
            <a:ext cx="3410256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9683" y="4775439"/>
            <a:ext cx="2567117" cy="208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215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Wingdings</vt:lpstr>
      <vt:lpstr>Wingdings 2</vt:lpstr>
      <vt:lpstr>Flow</vt:lpstr>
      <vt:lpstr>West Africa Today</vt:lpstr>
      <vt:lpstr>The Colonial Era </vt:lpstr>
      <vt:lpstr>Independence</vt:lpstr>
      <vt:lpstr>What are the 3 main influences on West African Society?</vt:lpstr>
      <vt:lpstr>African Religion</vt:lpstr>
      <vt:lpstr>Life in West Africa</vt:lpstr>
      <vt:lpstr>Challenges Facing West Africa</vt:lpstr>
      <vt:lpstr>Nigeria</vt:lpstr>
      <vt:lpstr>Liberia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Culture of West Africa</dc:title>
  <dc:creator>Tim</dc:creator>
  <cp:lastModifiedBy>Kelly Siegert</cp:lastModifiedBy>
  <cp:revision>14</cp:revision>
  <cp:lastPrinted>2019-04-30T19:27:42Z</cp:lastPrinted>
  <dcterms:created xsi:type="dcterms:W3CDTF">2014-02-23T18:06:29Z</dcterms:created>
  <dcterms:modified xsi:type="dcterms:W3CDTF">2022-05-02T11:50:08Z</dcterms:modified>
</cp:coreProperties>
</file>