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2" r:id="rId5"/>
    <p:sldId id="261" r:id="rId6"/>
    <p:sldId id="2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5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4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5A15-2849-4109-876E-74D052C051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2FAA4-C2AA-4E85-86B4-427801D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What Was the Silk Road?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153400" cy="58674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Emerges during </a:t>
            </a:r>
            <a:r>
              <a:rPr lang="en-US" sz="4000" u="sng" dirty="0" smtClean="0">
                <a:solidFill>
                  <a:srgbClr val="FF0000"/>
                </a:solidFill>
              </a:rPr>
              <a:t>Han Dynasty</a:t>
            </a:r>
          </a:p>
          <a:p>
            <a:r>
              <a:rPr lang="en-US" sz="4000" u="sng" dirty="0" smtClean="0">
                <a:solidFill>
                  <a:srgbClr val="FF0000"/>
                </a:solidFill>
              </a:rPr>
              <a:t>Long-distance trade route network </a:t>
            </a:r>
            <a:r>
              <a:rPr lang="en-US" sz="4000" dirty="0" smtClean="0"/>
              <a:t>connecting China </a:t>
            </a:r>
            <a:r>
              <a:rPr lang="en-US" sz="4000" dirty="0" smtClean="0"/>
              <a:t>(East) to </a:t>
            </a:r>
            <a:r>
              <a:rPr lang="en-US" sz="4000" dirty="0" smtClean="0"/>
              <a:t>Europe (West)</a:t>
            </a:r>
            <a:endParaRPr lang="en-US" sz="4000" dirty="0" smtClean="0"/>
          </a:p>
          <a:p>
            <a:r>
              <a:rPr lang="en-US" sz="4000" u="sng" dirty="0" smtClean="0">
                <a:solidFill>
                  <a:srgbClr val="FF0000"/>
                </a:solidFill>
              </a:rPr>
              <a:t>Luxury goods </a:t>
            </a:r>
            <a:r>
              <a:rPr lang="en-US" sz="4000" dirty="0" smtClean="0"/>
              <a:t>were traded that were light – silk, jade, spices, porcelain, wool, gold</a:t>
            </a:r>
          </a:p>
          <a:p>
            <a:r>
              <a:rPr lang="en-US" sz="4000" dirty="0" smtClean="0"/>
              <a:t>Most </a:t>
            </a:r>
            <a:r>
              <a:rPr lang="en-US" sz="4000" u="sng" dirty="0" smtClean="0">
                <a:solidFill>
                  <a:srgbClr val="FF0000"/>
                </a:solidFill>
              </a:rPr>
              <a:t>traders only travel PART</a:t>
            </a:r>
            <a:r>
              <a:rPr lang="en-US" sz="4000" dirty="0" smtClean="0"/>
              <a:t> of the road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33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399"/>
          </a:xfrm>
        </p:spPr>
        <p:txBody>
          <a:bodyPr/>
          <a:lstStyle/>
          <a:p>
            <a:r>
              <a:rPr lang="en-US" dirty="0" smtClean="0"/>
              <a:t>THE SILK ROAD TRADE ROUTE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838200"/>
            <a:ext cx="868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1910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Silk Road Trading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Safety was a concern – </a:t>
            </a:r>
            <a:r>
              <a:rPr lang="en-US" u="sng" dirty="0" smtClean="0"/>
              <a:t>people traveled in groups for safety = caravans</a:t>
            </a:r>
          </a:p>
          <a:p>
            <a:r>
              <a:rPr lang="en-US" u="sng" dirty="0" smtClean="0"/>
              <a:t>China guaranteed travelers safety in their </a:t>
            </a:r>
            <a:r>
              <a:rPr lang="en-US" dirty="0" smtClean="0"/>
              <a:t>territory (and extended the wall for added protection)</a:t>
            </a:r>
          </a:p>
          <a:p>
            <a:r>
              <a:rPr lang="en-US" u="sng" dirty="0" smtClean="0"/>
              <a:t>Camels were used for desert travel</a:t>
            </a:r>
          </a:p>
          <a:p>
            <a:r>
              <a:rPr lang="en-US" u="sng" dirty="0" smtClean="0"/>
              <a:t>Trade cities develop along the </a:t>
            </a:r>
            <a:r>
              <a:rPr lang="en-US" dirty="0" smtClean="0"/>
              <a:t>route so traders can rest, eat, trade, re-supply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5088725" cy="153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768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19"/>
            <a:ext cx="4038600" cy="9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Who was trading what?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China</a:t>
            </a:r>
            <a:r>
              <a:rPr lang="en-US" sz="3600" dirty="0" smtClean="0"/>
              <a:t> – silk and jade (the Romans LOVED silk)</a:t>
            </a:r>
          </a:p>
          <a:p>
            <a:pPr lvl="1"/>
            <a:r>
              <a:rPr lang="en-US" sz="3600" dirty="0" smtClean="0"/>
              <a:t>Silk production was a secret—Only the Chinese new how to make it!</a:t>
            </a:r>
          </a:p>
          <a:p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Africa</a:t>
            </a:r>
            <a:r>
              <a:rPr lang="en-US" sz="3600" dirty="0" smtClean="0"/>
              <a:t> – Salt, ivory, gold</a:t>
            </a:r>
          </a:p>
          <a:p>
            <a:r>
              <a:rPr lang="en-US" sz="3600" u="sng" dirty="0" smtClean="0">
                <a:solidFill>
                  <a:srgbClr val="00B050"/>
                </a:solidFill>
              </a:rPr>
              <a:t>Europe</a:t>
            </a:r>
            <a:r>
              <a:rPr lang="en-US" sz="3600" dirty="0" smtClean="0"/>
              <a:t> – olives, glass,  horses</a:t>
            </a:r>
          </a:p>
          <a:p>
            <a:r>
              <a:rPr lang="en-US" sz="3600" u="sng" dirty="0" smtClean="0">
                <a:solidFill>
                  <a:srgbClr val="FFCC00"/>
                </a:solidFill>
              </a:rPr>
              <a:t>Middle East &amp; Egypt</a:t>
            </a:r>
            <a:r>
              <a:rPr lang="en-US" sz="3600" dirty="0" smtClean="0">
                <a:solidFill>
                  <a:srgbClr val="FFCC00"/>
                </a:solidFill>
              </a:rPr>
              <a:t> </a:t>
            </a:r>
            <a:r>
              <a:rPr lang="en-US" sz="3600" dirty="0" smtClean="0"/>
              <a:t>– carpets, perfume</a:t>
            </a:r>
          </a:p>
          <a:p>
            <a:r>
              <a:rPr lang="en-US" sz="3600" u="sng" dirty="0" smtClean="0">
                <a:solidFill>
                  <a:srgbClr val="0070C0"/>
                </a:solidFill>
              </a:rPr>
              <a:t>India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– spices, cotton, ivory, pearls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96" y="3657600"/>
            <a:ext cx="2170849" cy="1089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47788"/>
            <a:ext cx="996525" cy="999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00" y="34506"/>
            <a:ext cx="1536298" cy="1152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-7596" r="18708"/>
          <a:stretch/>
        </p:blipFill>
        <p:spPr>
          <a:xfrm>
            <a:off x="7452360" y="5532561"/>
            <a:ext cx="1463040" cy="11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3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else traveled the road?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25" y="1222514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Disease</a:t>
            </a:r>
            <a:r>
              <a:rPr lang="en-US" dirty="0">
                <a:solidFill>
                  <a:prstClr val="black"/>
                </a:solidFill>
              </a:rPr>
              <a:t> spread via the Silk Road – measles, smallpox, and </a:t>
            </a:r>
            <a:r>
              <a:rPr lang="en-US" dirty="0" smtClean="0">
                <a:solidFill>
                  <a:prstClr val="black"/>
                </a:solidFill>
              </a:rPr>
              <a:t>plague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Religion</a:t>
            </a:r>
            <a:r>
              <a:rPr lang="en-US" dirty="0" smtClean="0">
                <a:solidFill>
                  <a:prstClr val="black"/>
                </a:solidFill>
              </a:rPr>
              <a:t> spread to new areas- </a:t>
            </a:r>
            <a:r>
              <a:rPr lang="en-US" dirty="0" smtClean="0">
                <a:solidFill>
                  <a:srgbClr val="FF0000"/>
                </a:solidFill>
              </a:rPr>
              <a:t>Buddhism</a:t>
            </a:r>
            <a:r>
              <a:rPr lang="en-US" dirty="0" smtClean="0">
                <a:solidFill>
                  <a:prstClr val="black"/>
                </a:solidFill>
              </a:rPr>
              <a:t> from India &amp; </a:t>
            </a:r>
            <a:r>
              <a:rPr lang="en-US" dirty="0" smtClean="0">
                <a:solidFill>
                  <a:srgbClr val="FF0000"/>
                </a:solidFill>
              </a:rPr>
              <a:t>Islam</a:t>
            </a:r>
            <a:r>
              <a:rPr lang="en-US" dirty="0" smtClean="0">
                <a:solidFill>
                  <a:prstClr val="black"/>
                </a:solidFill>
              </a:rPr>
              <a:t> from Arabia/North Africa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Food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Ideas </a:t>
            </a:r>
          </a:p>
          <a:p>
            <a:pPr marL="0" lvl="0" indent="0">
              <a:buNone/>
            </a:pPr>
            <a:endParaRPr lang="en-US" sz="3600" b="1" u="sng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</a:t>
            </a:r>
            <a:r>
              <a:rPr lang="en-US" sz="3600" b="1" u="sng" dirty="0" smtClean="0">
                <a:solidFill>
                  <a:srgbClr val="FF0000"/>
                </a:solidFill>
              </a:rPr>
              <a:t>CONNECTION </a:t>
            </a:r>
            <a:r>
              <a:rPr lang="en-US" sz="3600" b="1" u="sng" dirty="0">
                <a:solidFill>
                  <a:srgbClr val="FF0000"/>
                </a:solidFill>
              </a:rPr>
              <a:t>OF CULTURES</a:t>
            </a:r>
            <a:r>
              <a:rPr lang="en-US" sz="3600" b="1" u="sng" dirty="0" smtClean="0">
                <a:solidFill>
                  <a:srgbClr val="FF0000"/>
                </a:solidFill>
              </a:rPr>
              <a:t>! = </a:t>
            </a:r>
          </a:p>
          <a:p>
            <a:pPr marL="0" lvl="0" indent="0" algn="ctr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Cultural Diffusion</a:t>
            </a:r>
            <a:endParaRPr lang="en-US" sz="3600" b="1" u="sng" dirty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05" y="3200400"/>
            <a:ext cx="1740539" cy="174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857" y="1600200"/>
            <a:ext cx="1425854" cy="1064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15550"/>
            <a:ext cx="2590800" cy="1455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24000" y="5257800"/>
            <a:ext cx="609600" cy="3930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Who Was Marco Polo?</a:t>
            </a:r>
            <a:endParaRPr lang="en-US" sz="60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4582618" cy="34194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191000" cy="5105400"/>
          </a:xfrm>
        </p:spPr>
        <p:txBody>
          <a:bodyPr/>
          <a:lstStyle/>
          <a:p>
            <a:r>
              <a:rPr lang="en-US" b="1" dirty="0" smtClean="0"/>
              <a:t>Italian Merchant</a:t>
            </a:r>
          </a:p>
          <a:p>
            <a:r>
              <a:rPr lang="en-US" b="1" dirty="0" smtClean="0"/>
              <a:t>1271-1295, traveled in China (Yuan Dynasty)</a:t>
            </a:r>
          </a:p>
          <a:p>
            <a:r>
              <a:rPr lang="en-US" b="1" dirty="0" smtClean="0"/>
              <a:t>Served in the Chinese Emperor’s court</a:t>
            </a:r>
          </a:p>
          <a:p>
            <a:r>
              <a:rPr lang="en-US" b="1" dirty="0" smtClean="0"/>
              <a:t>Wrote about his travels</a:t>
            </a:r>
          </a:p>
          <a:p>
            <a:r>
              <a:rPr lang="en-US" b="1" dirty="0" smtClean="0"/>
              <a:t>Informed Europeans about the East in his popular book, </a:t>
            </a:r>
            <a:r>
              <a:rPr lang="en-US" b="1" i="1" u="sng" dirty="0" smtClean="0"/>
              <a:t>The Travels of Marco Polo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1932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253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What Was the Silk Road?</vt:lpstr>
      <vt:lpstr>THE SILK ROAD TRADE ROUTE</vt:lpstr>
      <vt:lpstr>Silk Road Trading</vt:lpstr>
      <vt:lpstr>Who was trading what?</vt:lpstr>
      <vt:lpstr>What else traveled the road?</vt:lpstr>
      <vt:lpstr>Who Was Marco Polo?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SILK ROAD TRADE ROUTE</dc:title>
  <dc:creator>Kelly Siegert</dc:creator>
  <cp:lastModifiedBy>Kelly Siegert</cp:lastModifiedBy>
  <cp:revision>19</cp:revision>
  <cp:lastPrinted>2015-12-03T12:45:32Z</cp:lastPrinted>
  <dcterms:created xsi:type="dcterms:W3CDTF">2014-01-29T12:44:23Z</dcterms:created>
  <dcterms:modified xsi:type="dcterms:W3CDTF">2020-10-26T15:58:12Z</dcterms:modified>
</cp:coreProperties>
</file>