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19" r:id="rId3"/>
    <p:sldId id="316" r:id="rId4"/>
    <p:sldId id="283" r:id="rId5"/>
    <p:sldId id="317" r:id="rId6"/>
    <p:sldId id="332" r:id="rId7"/>
    <p:sldId id="30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F0527D5F-E3D5-433E-90CA-6A777CD62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CEDB6C5-5BDD-470C-96AF-F45A14A0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0B30B6AE-7434-44E1-8F85-D3CE6F2CD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E1E2"/>
                </a:solidFill>
              </a:defRPr>
            </a:lvl1pPr>
          </a:lstStyle>
          <a:p>
            <a:fld id="{134B802C-FA42-49C0-A350-5212BAEB52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293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E6D46D9-2C77-4813-89A5-9C62E9FE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81B7C16-EB76-439F-8B49-AC2E9A9C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8A543DF-C191-4F9C-B09F-C7BA7467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C7322-19FE-47BA-A47D-90ED3B9D1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40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2E2A5B7-A6CA-4BD7-A058-5B9E7278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8001E45-9DD7-40EA-8F56-B36DB753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73E2B93-E7CE-4391-8CC4-0D6C5820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8670F-B291-48C1-A282-078339D600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38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730E90-2728-4855-9D09-AC7A01AF04CC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ABD1C2-7BD9-46FD-B291-D389238FA8AB}"/>
              </a:ext>
            </a:extLst>
          </p:cNvPr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DA859-32C3-4635-8412-DB740EFEF954}"/>
              </a:ext>
            </a:extLst>
          </p:cNvPr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E981CECD-D52C-4E9C-A394-01591C90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2730EC-FEB3-4CB0-857E-EC3F5D0D08B1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5598887F-A1FE-4123-A705-4FB368C5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3DED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5E4E4345-9E2B-410E-ACC3-4C9B3B40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rgbClr val="E3DED1"/>
                </a:solidFill>
                <a:latin typeface="Arial" panose="020B0604020202020204" pitchFamily="34" charset="0"/>
              </a:defRPr>
            </a:lvl1pPr>
          </a:lstStyle>
          <a:p>
            <a:fld id="{F480F538-C359-4135-A8AA-00C25CF7A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548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37801-CC67-43EE-A54B-F2D04DB9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B19C4D-5C0E-40E0-BF4B-01594D8F9E7F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85B36-11B4-4DE7-8A88-1EFECDA7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EF315-ACA6-4BF8-9EF0-2E41D79A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40BFA0-C8F2-438C-97AA-A32E6E3DD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29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142687-EC57-45E6-9AA1-6EC6D25E8342}"/>
              </a:ext>
            </a:extLst>
          </p:cNvPr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756FD1-F93C-4A57-A363-E814C9CA37D8}"/>
              </a:ext>
            </a:extLst>
          </p:cNvPr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31FAEB-E784-4873-95BD-BF2C3F1F854A}"/>
              </a:ext>
            </a:extLst>
          </p:cNvPr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F55037F1-F164-4019-AEB6-639902DE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BC27FC-C3C5-4940-AF3D-5A09D40BEC96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3AA5F69B-8E08-47EE-806E-39D1FC555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</a:defRPr>
            </a:lvl1pPr>
          </a:lstStyle>
          <a:p>
            <a:fld id="{C39B4660-690D-4595-91F8-D8171B5D7A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76E22FB4-22FB-441D-85F3-46D895579C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51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C4AB238A-2A93-47E3-88FF-E45467A4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815AC7-0701-4C2B-9265-EEC8E568C8B7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E4D8EC79-230D-4A8C-BE9E-643EB05794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0723299-3856-4C02-B161-EE8AC7A0B36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A56E40F1-D8F4-4A56-BC9B-70D318724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7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848737AB-1CA6-499B-8749-D03C1A98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C22568-E421-4A40-95A5-98EA39E80BC5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0933E235-4455-4EAD-AA9B-B85D0430C5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299E07F-5C41-474A-96A4-4FD7A649A7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DA857844-35CC-4286-857E-D376362997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12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46A8C-386B-453C-9F30-688C2EEC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DA51AA-3DB0-4083-9434-75F90E322D54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A3361-703B-410E-8B82-DB45A949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7B3E3-5A36-4707-B115-DEE31284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91849E1-08AB-47CF-8D44-9D59C36E6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626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6306F-DC05-425B-954A-AE7E9257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4048F6-7071-4730-9DF8-C1B92AB675BE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4102E-1943-4B05-A7ED-4126694A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4C5C6-B36D-4AA4-982B-7134515E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Arial" panose="020B0604020202020204" pitchFamily="34" charset="0"/>
              </a:defRPr>
            </a:lvl1pPr>
          </a:lstStyle>
          <a:p>
            <a:fld id="{7260AAE9-3FDD-480C-B25C-574D406F7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811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77885-1E4C-4F52-82FE-177B74120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A6A602-C2BC-4719-B119-2C945EFEE750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CF47B-5207-485C-B061-674C7719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774AA-EF52-47DC-A6AC-45C613D9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F009EB-0124-43D9-BA5A-AAE9E7163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87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DD96025-7108-4A96-A8C2-74A5E6D7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67315F9-6D3E-4A23-B477-71CF0AF4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EE88DE1-C242-4159-B1DF-DBF8A8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B7210-6408-42D9-BA0C-D413BA1E9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572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B0CE4-17D2-41F0-B7B1-DD47CEDAB1FC}"/>
              </a:ext>
            </a:extLst>
          </p:cNvPr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45C78-DDA4-46BB-A873-D2CD27C77626}"/>
              </a:ext>
            </a:extLst>
          </p:cNvPr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EB69DB-68B0-4AED-8E3F-7246D23FCD1D}"/>
              </a:ext>
            </a:extLst>
          </p:cNvPr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B33479-DFA9-45C4-A332-64E4996DE6C4}"/>
              </a:ext>
            </a:extLst>
          </p:cNvPr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9B0A2A46-10C4-4DEA-B6D2-98C9865812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7B2979-C48A-475D-A0B3-3C5D5EA319A6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5AA30946-1CBD-4770-B5CE-15B18B2E91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</a:lstStyle>
          <a:p>
            <a:fld id="{5B5A0E59-5E83-48A2-A827-53D6D6AFAB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710EB9FA-A670-40FC-8FA9-B62A6D80E3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8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50E46-0D5C-478F-B598-9F8D24DE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775EC3-2F51-46F2-B9F6-D894ABEB7697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A0E95-2C92-43D6-AD60-4189C291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C193E-2F4F-40F9-A251-981D01C3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8D2C21A-CBBF-4D4C-A86E-16A99705D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427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53944-3AD2-488F-97D1-A4B4E2C810FC}"/>
              </a:ext>
            </a:extLst>
          </p:cNvPr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3F0F06-5FB4-47E6-9FF9-398C23C9C2E0}"/>
              </a:ext>
            </a:extLst>
          </p:cNvPr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616F16-6292-427E-84CA-1F1A9EBB4BB7}"/>
              </a:ext>
            </a:extLst>
          </p:cNvPr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231018-7601-4AFB-B61B-73A6AB56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BD6FA1-F97C-4263-AB9E-B477FD28DCD9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AAEF23-8BD4-4119-A654-54D2EF9A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870646-2300-4AB1-8F6C-41713B3B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46F2E8F-71BA-4138-992B-029EFB31A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397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B6CAA-62E2-4E71-93E9-0265E4E36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6D5C5-6C3D-4AC9-B1F7-E4E4C7E5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ED919-8864-46A8-9BB9-1DEA8B4F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E1E2"/>
                </a:solidFill>
              </a:defRPr>
            </a:lvl1pPr>
          </a:lstStyle>
          <a:p>
            <a:fld id="{FF13831E-BACF-4897-80E1-6780E570E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309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3A67ACA5-7C7C-4C0E-BAC5-60DDCDE0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1985F871-76AA-4634-AC2F-A91D4D5F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62658461-6E70-4D83-AE32-04038296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6887D-A914-4F84-90EA-4DA17A4B3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AA736B66-527A-4DA8-98B0-6FE0FD03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6575190F-5C47-42ED-AFDA-749D3E32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17B9EBBD-AC1C-48A8-A22E-33EC4DE0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97067-AB4B-45C2-AF3F-9C5BE7647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43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F40AC2B0-2BB3-479C-9BB7-9932EE79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EA6CAA82-F636-48E2-B6E1-810C8642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CDC83218-C383-4C3A-B8AF-1758E8D5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150DF-0A42-493C-994F-EAC60F71C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32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B33D0ADF-C13B-4A6B-B099-B3C67BA6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122E0B5A-09C9-438D-8AC6-D4853C31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65E2095B-4764-4FDF-8786-5033E7F5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7EF4B-5FC8-4341-BB1E-125538B07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69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CBE6509F-AB43-4901-8845-85EFEAB50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B7A6608A-2680-4B45-BCE9-739E5143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2C810361-1E30-4C7A-9BD2-AAD32668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25FCF-21F7-4B69-8FE7-97BF76232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60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3496779F-64DA-40E8-A69E-5086D620A671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E626B4E-6CDF-4621-9704-44AB11A6B1B3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84C4131B-A05B-4600-A7CB-88914C27CDFF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3BBA2D54-E831-4D3D-B0FE-FFE20DA6C1B2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6610603-D875-45E7-B900-D4E77DFF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FB4E8D0-A8AB-4ACF-B886-A3157B08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FA6A114-2C9B-480C-872F-14FAA739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5A096254-A98F-4CE0-9754-9F01748FC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25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AF993656-5F9C-4FD6-93E7-50BCB4AEF1E4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D8F679E-7CBA-46A7-B0D6-8D7912597183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550C2432-34B9-4CFD-8F1D-F713A41DC1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AA0B2071-CC68-40AD-9552-FA51BE0E49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CA4D55E-FF2E-4F22-9196-7219AB4AB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3B7644A-35A3-4EFB-AEEC-60CF1E91E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8EBE139-B46F-43CE-8225-CBA07EC16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56646D"/>
                </a:solidFill>
              </a:defRPr>
            </a:lvl1pPr>
          </a:lstStyle>
          <a:p>
            <a:fld id="{3962845C-8003-400B-B58A-93FC4C78D64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48900CB9-9B3F-46FA-BA64-8473E83A9DEA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4C75B1-2234-4F97-A47E-BCC8047AE36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FE16EB0-7352-46D1-88FE-BABC6E1845D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68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>
            <a:extLst>
              <a:ext uri="{FF2B5EF4-FFF2-40B4-BE49-F238E27FC236}">
                <a16:creationId xmlns:a16="http://schemas.microsoft.com/office/drawing/2014/main" id="{FDDAC987-71B4-4045-9061-F4C76BF2C1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12">
            <a:extLst>
              <a:ext uri="{FF2B5EF4-FFF2-40B4-BE49-F238E27FC236}">
                <a16:creationId xmlns:a16="http://schemas.microsoft.com/office/drawing/2014/main" id="{EB50746C-AF19-4BD5-B20D-85C6E40C7F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DFE39F0-388E-4595-A773-B2A71FB5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323232"/>
                </a:solidFill>
                <a:latin typeface="Tw Cen MT"/>
              </a:defRPr>
            </a:lvl1pPr>
          </a:lstStyle>
          <a:p>
            <a:pPr>
              <a:defRPr/>
            </a:pPr>
            <a:fld id="{F78F9904-B024-4714-B442-58C8D4C19074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9BFF0-A866-4466-AD24-A688E9031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323232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18311F-D8BE-44AB-A3BC-9DA1D0C1CDD9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66AE1-6C97-4880-9007-BD35288405CA}"/>
              </a:ext>
            </a:extLst>
          </p:cNvPr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E2993C-2B96-475B-9962-36AA336369D0}"/>
              </a:ext>
            </a:extLst>
          </p:cNvPr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1F61295-6CA9-4300-BE2E-4D52C4359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FA74D4A1-7977-4E06-8F0B-EFCFA9A34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17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F54CE0-70B7-49B8-8EC4-B9D43C7A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chemeClr val="accent3">
                    <a:lumMod val="40000"/>
                    <a:lumOff val="60000"/>
                  </a:schemeClr>
                </a:solidFill>
              </a:rPr>
              <a:t>The New Kingdom</a:t>
            </a:r>
          </a:p>
        </p:txBody>
      </p:sp>
      <p:sp>
        <p:nvSpPr>
          <p:cNvPr id="161795" name="Text Placeholder 4">
            <a:extLst>
              <a:ext uri="{FF2B5EF4-FFF2-40B4-BE49-F238E27FC236}">
                <a16:creationId xmlns:a16="http://schemas.microsoft.com/office/drawing/2014/main" id="{CAB437C9-CB8B-459B-86BF-4E30CA177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4225" y="2705101"/>
            <a:ext cx="7772400" cy="150971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>
            <a:extLst>
              <a:ext uri="{FF2B5EF4-FFF2-40B4-BE49-F238E27FC236}">
                <a16:creationId xmlns:a16="http://schemas.microsoft.com/office/drawing/2014/main" id="{7B7AE7ED-9274-4792-A532-91ADF79D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b="1" u="sng"/>
              <a:t>The New Kingdom</a:t>
            </a:r>
          </a:p>
        </p:txBody>
      </p:sp>
      <p:sp>
        <p:nvSpPr>
          <p:cNvPr id="162819" name="Content Placeholder 2">
            <a:extLst>
              <a:ext uri="{FF2B5EF4-FFF2-40B4-BE49-F238E27FC236}">
                <a16:creationId xmlns:a16="http://schemas.microsoft.com/office/drawing/2014/main" id="{4B2C824B-C49C-415A-8424-00B24F40F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800" b="1" u="sng"/>
              <a:t>New Kingdom</a:t>
            </a:r>
            <a:r>
              <a:rPr lang="en-US" altLang="en-US" sz="2800"/>
              <a:t>- when </a:t>
            </a:r>
            <a:r>
              <a:rPr lang="en-US" altLang="en-US" sz="2800" u="sng"/>
              <a:t>Egypt reached its height of power and glory</a:t>
            </a:r>
            <a:r>
              <a:rPr lang="en-US" altLang="en-US" sz="2800"/>
              <a:t>, 1550-1050 BC</a:t>
            </a:r>
            <a:endParaRPr lang="en-US" altLang="en-US" sz="2800" b="1" u="sng"/>
          </a:p>
          <a:p>
            <a:pPr eaLnBrk="1" hangingPunct="1"/>
            <a:r>
              <a:rPr lang="en-US" altLang="en-US"/>
              <a:t>Military conquests made </a:t>
            </a:r>
            <a:r>
              <a:rPr lang="en-US" altLang="en-US" u="sng"/>
              <a:t>Egypt rich</a:t>
            </a:r>
          </a:p>
          <a:p>
            <a:pPr eaLnBrk="1" hangingPunct="1"/>
            <a:r>
              <a:rPr lang="en-US" altLang="en-US"/>
              <a:t>Conquered kingdoms sent tribute</a:t>
            </a:r>
          </a:p>
          <a:p>
            <a:pPr eaLnBrk="1" hangingPunct="1"/>
            <a:r>
              <a:rPr lang="en-US" altLang="en-US" b="1" u="sng"/>
              <a:t>Tribute</a:t>
            </a:r>
            <a:r>
              <a:rPr lang="en-US" altLang="en-US" u="sng"/>
              <a:t>-yearly payments (gold, precious stones, &amp; leopard skins to pharaohs</a:t>
            </a:r>
            <a:r>
              <a:rPr lang="en-US" altLang="en-US"/>
              <a:t>)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162820" name="Picture 3" descr="chariots.jpg">
            <a:extLst>
              <a:ext uri="{FF2B5EF4-FFF2-40B4-BE49-F238E27FC236}">
                <a16:creationId xmlns:a16="http://schemas.microsoft.com/office/drawing/2014/main" id="{119B6612-E67F-4FEB-B999-6FBE65C06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24400"/>
            <a:ext cx="2971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Picture 2">
            <a:extLst>
              <a:ext uri="{FF2B5EF4-FFF2-40B4-BE49-F238E27FC236}">
                <a16:creationId xmlns:a16="http://schemas.microsoft.com/office/drawing/2014/main" id="{9FD55F23-B184-4F01-B247-761D9BC2C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495800"/>
            <a:ext cx="16764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2" name="Picture 3">
            <a:extLst>
              <a:ext uri="{FF2B5EF4-FFF2-40B4-BE49-F238E27FC236}">
                <a16:creationId xmlns:a16="http://schemas.microsoft.com/office/drawing/2014/main" id="{370E8FF6-C3A0-4D03-AB33-A24EDBE4C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62551"/>
            <a:ext cx="292100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3" name="Picture 4">
            <a:extLst>
              <a:ext uri="{FF2B5EF4-FFF2-40B4-BE49-F238E27FC236}">
                <a16:creationId xmlns:a16="http://schemas.microsoft.com/office/drawing/2014/main" id="{C9BA3DAB-6CB6-4FD6-AAB1-E8B4CFE1A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6" y="2209800"/>
            <a:ext cx="193516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>
            <a:extLst>
              <a:ext uri="{FF2B5EF4-FFF2-40B4-BE49-F238E27FC236}">
                <a16:creationId xmlns:a16="http://schemas.microsoft.com/office/drawing/2014/main" id="{C633A983-355E-4384-AEE0-F9D04C500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851"/>
            <a:ext cx="8229600" cy="828675"/>
          </a:xfrm>
        </p:spPr>
        <p:txBody>
          <a:bodyPr/>
          <a:lstStyle/>
          <a:p>
            <a:r>
              <a:rPr lang="en-US" altLang="en-US" u="sng"/>
              <a:t>Egyptian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9FC56-99D9-4007-8D6F-F175357F1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33526"/>
            <a:ext cx="8229600" cy="47910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/>
              <a:t>Egyptians traded with surrounding areas…</a:t>
            </a:r>
          </a:p>
          <a:p>
            <a:pPr>
              <a:defRPr/>
            </a:pPr>
            <a:r>
              <a:rPr lang="en-US" sz="4000" u="sng" dirty="0"/>
              <a:t>Slaves</a:t>
            </a:r>
          </a:p>
          <a:p>
            <a:pPr>
              <a:defRPr/>
            </a:pPr>
            <a:r>
              <a:rPr lang="en-US" sz="4000" u="sng" dirty="0"/>
              <a:t>Gold</a:t>
            </a:r>
          </a:p>
          <a:p>
            <a:pPr>
              <a:defRPr/>
            </a:pPr>
            <a:r>
              <a:rPr lang="en-US" sz="4000" u="sng" dirty="0"/>
              <a:t>Copper</a:t>
            </a:r>
          </a:p>
          <a:p>
            <a:pPr>
              <a:defRPr/>
            </a:pPr>
            <a:r>
              <a:rPr lang="en-US" sz="4000" u="sng" dirty="0"/>
              <a:t>Ivory</a:t>
            </a:r>
          </a:p>
          <a:p>
            <a:pPr>
              <a:defRPr/>
            </a:pPr>
            <a:r>
              <a:rPr lang="en-US" sz="4000" u="sng" dirty="0"/>
              <a:t>Wood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63844" name="Picture 3">
            <a:extLst>
              <a:ext uri="{FF2B5EF4-FFF2-40B4-BE49-F238E27FC236}">
                <a16:creationId xmlns:a16="http://schemas.microsoft.com/office/drawing/2014/main" id="{9B58B9F1-00CB-4383-9C7E-7577FB846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2514600"/>
            <a:ext cx="37338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42D99495-F68C-477D-93E3-2CB8416B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914400"/>
          </a:xfrm>
        </p:spPr>
        <p:txBody>
          <a:bodyPr/>
          <a:lstStyle/>
          <a:p>
            <a:pPr eaLnBrk="1" hangingPunct="1"/>
            <a:r>
              <a:rPr lang="en-US" altLang="en-US" b="1" u="sng"/>
              <a:t>Pharaohs of New Kingdom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5410F00-E286-4126-92FD-BABFFC5D5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066800"/>
            <a:ext cx="8915400" cy="5791200"/>
          </a:xfrm>
        </p:spPr>
        <p:txBody>
          <a:bodyPr/>
          <a:lstStyle/>
          <a:p>
            <a:pPr eaLnBrk="1" hangingPunct="1"/>
            <a:endParaRPr lang="en-US" altLang="en-US" u="sng"/>
          </a:p>
          <a:p>
            <a:pPr eaLnBrk="1" hangingPunct="1"/>
            <a:r>
              <a:rPr lang="en-US" altLang="en-US" b="1" u="sng"/>
              <a:t>King Tut</a:t>
            </a:r>
            <a:r>
              <a:rPr lang="en-US" altLang="en-US" b="1"/>
              <a:t> – </a:t>
            </a:r>
            <a:r>
              <a:rPr lang="en-US" altLang="en-US" u="sng"/>
              <a:t>“The Boy King</a:t>
            </a:r>
            <a:r>
              <a:rPr lang="en-US" altLang="en-US"/>
              <a:t>,” died an early death</a:t>
            </a:r>
          </a:p>
          <a:p>
            <a:pPr eaLnBrk="1" hangingPunct="1"/>
            <a:endParaRPr lang="en-US" altLang="en-US" sz="800"/>
          </a:p>
          <a:p>
            <a:pPr eaLnBrk="1" hangingPunct="1"/>
            <a:r>
              <a:rPr lang="en-US" altLang="en-US" b="1" u="sng"/>
              <a:t>Queen Hatshepsut</a:t>
            </a:r>
            <a:r>
              <a:rPr lang="en-US" altLang="en-US" b="1"/>
              <a:t> </a:t>
            </a:r>
            <a:r>
              <a:rPr lang="en-US" altLang="en-US"/>
              <a:t>–(</a:t>
            </a:r>
            <a:r>
              <a:rPr lang="en-US" altLang="en-US" u="sng"/>
              <a:t>female pharaoh </a:t>
            </a:r>
            <a:r>
              <a:rPr lang="en-US" altLang="en-US"/>
              <a:t>from 1503-1482 BC) </a:t>
            </a:r>
            <a:r>
              <a:rPr lang="en-US" altLang="en-US" u="sng"/>
              <a:t>was renowned for trade, erased from history</a:t>
            </a:r>
            <a:endParaRPr lang="en-US" altLang="en-US" b="1" u="sng"/>
          </a:p>
          <a:p>
            <a:pPr eaLnBrk="1" hangingPunct="1"/>
            <a:endParaRPr lang="en-US" altLang="en-US" sz="1400"/>
          </a:p>
          <a:p>
            <a:pPr eaLnBrk="1" hangingPunct="1"/>
            <a:r>
              <a:rPr lang="en-US" altLang="en-US" b="1" u="sng"/>
              <a:t>Ramses II</a:t>
            </a:r>
            <a:r>
              <a:rPr lang="en-US" altLang="en-US" b="1"/>
              <a:t> </a:t>
            </a:r>
            <a:r>
              <a:rPr lang="en-US" altLang="en-US"/>
              <a:t>(or </a:t>
            </a:r>
            <a:r>
              <a:rPr lang="en-US" altLang="en-US" u="sng"/>
              <a:t>Ramses the Great</a:t>
            </a:r>
            <a:r>
              <a:rPr lang="en-US" altLang="en-US"/>
              <a:t>) –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u="sng"/>
              <a:t>great military leader and builder,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  </a:t>
            </a:r>
            <a:r>
              <a:rPr lang="en-US" altLang="en-US" u="sng"/>
              <a:t>over 100 kids?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400" u="sng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u="sng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64868" name="Picture 4" descr="hittites.jpg">
            <a:extLst>
              <a:ext uri="{FF2B5EF4-FFF2-40B4-BE49-F238E27FC236}">
                <a16:creationId xmlns:a16="http://schemas.microsoft.com/office/drawing/2014/main" id="{FC54CC8C-59B2-436F-90D7-B770AC362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470535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9" name="Picture 6" descr="ramses.jpg">
            <a:extLst>
              <a:ext uri="{FF2B5EF4-FFF2-40B4-BE49-F238E27FC236}">
                <a16:creationId xmlns:a16="http://schemas.microsoft.com/office/drawing/2014/main" id="{D4BC8698-D9DD-482C-B1C7-D2EF8EF46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304800"/>
            <a:ext cx="1382713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0" name="Picture 7" descr="ramsesII.jpg">
            <a:extLst>
              <a:ext uri="{FF2B5EF4-FFF2-40B4-BE49-F238E27FC236}">
                <a16:creationId xmlns:a16="http://schemas.microsoft.com/office/drawing/2014/main" id="{E98227CB-0C5E-4BE4-A543-89DCE63D6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34000"/>
            <a:ext cx="1998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1" name="Picture 5" descr="hatty.jpg">
            <a:extLst>
              <a:ext uri="{FF2B5EF4-FFF2-40B4-BE49-F238E27FC236}">
                <a16:creationId xmlns:a16="http://schemas.microsoft.com/office/drawing/2014/main" id="{51E75B74-03E0-4B88-BE0C-86F5CEF69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357563"/>
            <a:ext cx="156210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>
            <a:extLst>
              <a:ext uri="{FF2B5EF4-FFF2-40B4-BE49-F238E27FC236}">
                <a16:creationId xmlns:a16="http://schemas.microsoft.com/office/drawing/2014/main" id="{87DE7772-5B28-493B-97DC-64C97B95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en-US" altLang="en-US" b="1" u="sng"/>
              <a:t>End of the Pharaohs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7401-2F52-4F2E-8269-22A253CE6B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>
              <a:defRPr/>
            </a:pPr>
            <a:r>
              <a:rPr lang="en-US" sz="4000" u="sng" dirty="0"/>
              <a:t>Last pharaoh = Cleopatra VII</a:t>
            </a:r>
          </a:p>
          <a:p>
            <a:pPr>
              <a:defRPr/>
            </a:pPr>
            <a:r>
              <a:rPr lang="en-US" sz="4000" dirty="0"/>
              <a:t>Dies 30 BC (suicide or by Romans?)</a:t>
            </a:r>
          </a:p>
          <a:p>
            <a:pPr>
              <a:defRPr/>
            </a:pPr>
            <a:r>
              <a:rPr lang="en-US" sz="4000" dirty="0"/>
              <a:t>Egypt is then controlled by the Roman ruler, Octavian</a:t>
            </a:r>
          </a:p>
          <a:p>
            <a:pPr>
              <a:defRPr/>
            </a:pPr>
            <a:r>
              <a:rPr lang="en-US" sz="4000" u="sng" dirty="0"/>
              <a:t>Egypt becomes part of</a:t>
            </a:r>
          </a:p>
          <a:p>
            <a:pPr marL="0" indent="0">
              <a:buNone/>
              <a:defRPr/>
            </a:pPr>
            <a:r>
              <a:rPr lang="en-US" sz="4000" u="sng" dirty="0"/>
              <a:t> Roman Empire</a:t>
            </a:r>
          </a:p>
        </p:txBody>
      </p:sp>
      <p:pic>
        <p:nvPicPr>
          <p:cNvPr id="165892" name="Picture 3">
            <a:extLst>
              <a:ext uri="{FF2B5EF4-FFF2-40B4-BE49-F238E27FC236}">
                <a16:creationId xmlns:a16="http://schemas.microsoft.com/office/drawing/2014/main" id="{D902F630-687C-492A-A038-3238D87E2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6" y="2222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3" name="Picture 4">
            <a:extLst>
              <a:ext uri="{FF2B5EF4-FFF2-40B4-BE49-F238E27FC236}">
                <a16:creationId xmlns:a16="http://schemas.microsoft.com/office/drawing/2014/main" id="{11F5202B-B459-4ED6-926D-D46E73A53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84600"/>
            <a:ext cx="34290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>
            <a:extLst>
              <a:ext uri="{FF2B5EF4-FFF2-40B4-BE49-F238E27FC236}">
                <a16:creationId xmlns:a16="http://schemas.microsoft.com/office/drawing/2014/main" id="{452ADA55-C038-485E-B960-5B5D8B50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Who was King Tut?</a:t>
            </a:r>
          </a:p>
        </p:txBody>
      </p:sp>
      <p:sp>
        <p:nvSpPr>
          <p:cNvPr id="166915" name="Content Placeholder 2">
            <a:extLst>
              <a:ext uri="{FF2B5EF4-FFF2-40B4-BE49-F238E27FC236}">
                <a16:creationId xmlns:a16="http://schemas.microsoft.com/office/drawing/2014/main" id="{37616A5B-6933-4B49-B0E2-961FAFF7A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935164"/>
            <a:ext cx="8610600" cy="4389437"/>
          </a:xfrm>
        </p:spPr>
        <p:txBody>
          <a:bodyPr/>
          <a:lstStyle/>
          <a:p>
            <a:r>
              <a:rPr lang="en-US" altLang="en-US" sz="3200"/>
              <a:t>Most well-known pharaoh</a:t>
            </a:r>
          </a:p>
          <a:p>
            <a:r>
              <a:rPr lang="en-US" altLang="en-US" sz="3200"/>
              <a:t>Born-1341 BC</a:t>
            </a:r>
          </a:p>
          <a:p>
            <a:r>
              <a:rPr lang="en-US" altLang="en-US" sz="3200"/>
              <a:t>Died-1323 BC</a:t>
            </a:r>
          </a:p>
          <a:p>
            <a:r>
              <a:rPr lang="en-US" altLang="en-US" sz="3200"/>
              <a:t> Real name was “</a:t>
            </a:r>
            <a:r>
              <a:rPr lang="en-US" altLang="en-US" sz="3200">
                <a:solidFill>
                  <a:srgbClr val="FF0000"/>
                </a:solidFill>
              </a:rPr>
              <a:t>Tutankhamun</a:t>
            </a:r>
            <a:r>
              <a:rPr lang="en-US" altLang="en-US" sz="3200"/>
              <a:t>”</a:t>
            </a:r>
          </a:p>
          <a:p>
            <a:r>
              <a:rPr lang="en-US" altLang="en-US" sz="3200"/>
              <a:t>Married to his half-sister at age 9</a:t>
            </a:r>
          </a:p>
          <a:p>
            <a:r>
              <a:rPr lang="en-US" altLang="en-US" sz="3200">
                <a:solidFill>
                  <a:srgbClr val="FF0000"/>
                </a:solidFill>
              </a:rPr>
              <a:t>Dies at age 19 </a:t>
            </a:r>
            <a:r>
              <a:rPr lang="en-US" altLang="en-US" sz="3200"/>
              <a:t>– known as the “</a:t>
            </a:r>
            <a:r>
              <a:rPr lang="en-US" altLang="en-US" sz="3200">
                <a:solidFill>
                  <a:srgbClr val="FF0000"/>
                </a:solidFill>
              </a:rPr>
              <a:t>Boy King</a:t>
            </a:r>
            <a:r>
              <a:rPr lang="en-US" altLang="en-US" sz="3200"/>
              <a:t>”</a:t>
            </a:r>
          </a:p>
          <a:p>
            <a:r>
              <a:rPr lang="en-US" altLang="en-US" sz="3200"/>
              <a:t>Mystery as to how he died…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66916" name="Picture 5" descr="300_167199">
            <a:extLst>
              <a:ext uri="{FF2B5EF4-FFF2-40B4-BE49-F238E27FC236}">
                <a16:creationId xmlns:a16="http://schemas.microsoft.com/office/drawing/2014/main" id="{0D22C2BD-6322-479B-BDF5-3740E9B71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914400"/>
            <a:ext cx="2857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190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Constantia</vt:lpstr>
      <vt:lpstr>Tw Cen MT</vt:lpstr>
      <vt:lpstr>Wingdings</vt:lpstr>
      <vt:lpstr>Wingdings 2</vt:lpstr>
      <vt:lpstr>Flow</vt:lpstr>
      <vt:lpstr>Median</vt:lpstr>
      <vt:lpstr>The New Kingdom</vt:lpstr>
      <vt:lpstr>The New Kingdom</vt:lpstr>
      <vt:lpstr>Egyptian Trade</vt:lpstr>
      <vt:lpstr>Pharaohs of New Kingdom</vt:lpstr>
      <vt:lpstr>End of the Pharaohs</vt:lpstr>
      <vt:lpstr>Who was King Tut?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Kingdom</dc:title>
  <dc:creator>Tim Siegert</dc:creator>
  <cp:lastModifiedBy>Tim Siegert</cp:lastModifiedBy>
  <cp:revision>1</cp:revision>
  <dcterms:created xsi:type="dcterms:W3CDTF">2020-09-20T17:10:43Z</dcterms:created>
  <dcterms:modified xsi:type="dcterms:W3CDTF">2020-09-20T17:12:16Z</dcterms:modified>
</cp:coreProperties>
</file>