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79" r:id="rId3"/>
    <p:sldId id="273" r:id="rId4"/>
    <p:sldId id="274" r:id="rId5"/>
    <p:sldId id="275" r:id="rId6"/>
    <p:sldId id="300" r:id="rId7"/>
    <p:sldId id="301" r:id="rId8"/>
    <p:sldId id="303" r:id="rId9"/>
    <p:sldId id="302" r:id="rId10"/>
    <p:sldId id="276" r:id="rId11"/>
    <p:sldId id="277" r:id="rId12"/>
    <p:sldId id="278" r:id="rId13"/>
    <p:sldId id="30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7E2F3A-7722-4D92-B742-75A5F94E8C5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CDEA9F7-4D6C-409C-A80B-0897B68B0B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Timeline</a:t>
          </a:r>
        </a:p>
      </dgm:t>
    </dgm:pt>
    <dgm:pt modelId="{FD665490-D2EB-4C32-A940-92396A44708F}" type="parTrans" cxnId="{0CE8A616-B017-4379-9E2F-A3B267F5F004}">
      <dgm:prSet/>
      <dgm:spPr/>
      <dgm:t>
        <a:bodyPr/>
        <a:lstStyle/>
        <a:p>
          <a:endParaRPr lang="en-US"/>
        </a:p>
      </dgm:t>
    </dgm:pt>
    <dgm:pt modelId="{088CCCC1-DE84-4888-9D6E-2991BAB83E7B}" type="sibTrans" cxnId="{0CE8A616-B017-4379-9E2F-A3B267F5F004}">
      <dgm:prSet/>
      <dgm:spPr/>
      <dgm:t>
        <a:bodyPr/>
        <a:lstStyle/>
        <a:p>
          <a:endParaRPr lang="en-US"/>
        </a:p>
      </dgm:t>
    </dgm:pt>
    <dgm:pt modelId="{92FD093C-4CE8-4793-B54B-3BBFC270DCC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Old Kingdom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2700-2200BC</a:t>
          </a:r>
        </a:p>
      </dgm:t>
    </dgm:pt>
    <dgm:pt modelId="{0345BDD3-66FE-4322-BDE5-70739428DD61}" type="parTrans" cxnId="{3ABB6265-9E3D-4615-9C21-2D15D7C7853D}">
      <dgm:prSet/>
      <dgm:spPr/>
      <dgm:t>
        <a:bodyPr/>
        <a:lstStyle/>
        <a:p>
          <a:endParaRPr lang="en-US"/>
        </a:p>
      </dgm:t>
    </dgm:pt>
    <dgm:pt modelId="{1928C053-DDA3-4BF0-9AA5-9E180129BEAF}" type="sibTrans" cxnId="{3ABB6265-9E3D-4615-9C21-2D15D7C7853D}">
      <dgm:prSet/>
      <dgm:spPr/>
      <dgm:t>
        <a:bodyPr/>
        <a:lstStyle/>
        <a:p>
          <a:endParaRPr lang="en-US"/>
        </a:p>
      </dgm:t>
    </dgm:pt>
    <dgm:pt modelId="{447209D4-1FE0-4D4F-9279-2A415776C8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charset="0"/>
            </a:rPr>
            <a:t>Middle Kingdom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charset="0"/>
            </a:rPr>
            <a:t>2050-1750BC</a:t>
          </a:r>
        </a:p>
      </dgm:t>
    </dgm:pt>
    <dgm:pt modelId="{92D35A39-E201-4ED9-A255-1FE6DD19665F}" type="parTrans" cxnId="{A9C357F6-2B5B-4857-834C-389173C8D93E}">
      <dgm:prSet/>
      <dgm:spPr/>
      <dgm:t>
        <a:bodyPr/>
        <a:lstStyle/>
        <a:p>
          <a:endParaRPr lang="en-US"/>
        </a:p>
      </dgm:t>
    </dgm:pt>
    <dgm:pt modelId="{E6261D55-7529-42AD-A79A-68D928E47889}" type="sibTrans" cxnId="{A9C357F6-2B5B-4857-834C-389173C8D93E}">
      <dgm:prSet/>
      <dgm:spPr/>
      <dgm:t>
        <a:bodyPr/>
        <a:lstStyle/>
        <a:p>
          <a:endParaRPr lang="en-US"/>
        </a:p>
      </dgm:t>
    </dgm:pt>
    <dgm:pt modelId="{6838CA0A-C90E-4278-8355-F9A55A1307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rgbClr val="FF66FF"/>
              </a:solidFill>
              <a:effectLst/>
              <a:latin typeface="Arial" charset="0"/>
            </a:rPr>
            <a:t>New Kingdom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rgbClr val="FF66FF"/>
              </a:solidFill>
              <a:effectLst/>
              <a:latin typeface="Arial" charset="0"/>
            </a:rPr>
            <a:t>1550-1050BC</a:t>
          </a:r>
        </a:p>
      </dgm:t>
    </dgm:pt>
    <dgm:pt modelId="{4F5600F9-6BF2-4379-9D76-11E94FD1AECF}" type="parTrans" cxnId="{5663440B-D9B4-40D3-8793-CD6170751F6D}">
      <dgm:prSet/>
      <dgm:spPr/>
      <dgm:t>
        <a:bodyPr/>
        <a:lstStyle/>
        <a:p>
          <a:endParaRPr lang="en-US"/>
        </a:p>
      </dgm:t>
    </dgm:pt>
    <dgm:pt modelId="{95B16E96-4CB6-4C3D-AD2D-157D5F3EB7D3}" type="sibTrans" cxnId="{5663440B-D9B4-40D3-8793-CD6170751F6D}">
      <dgm:prSet/>
      <dgm:spPr/>
      <dgm:t>
        <a:bodyPr/>
        <a:lstStyle/>
        <a:p>
          <a:endParaRPr lang="en-US"/>
        </a:p>
      </dgm:t>
    </dgm:pt>
    <dgm:pt modelId="{ECE6085B-C7F5-4DC7-AB16-BC506B45F362}" type="pres">
      <dgm:prSet presAssocID="{D17E2F3A-7722-4D92-B742-75A5F94E8C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0BB104-2337-43D1-8626-295767EFD1A4}" type="pres">
      <dgm:prSet presAssocID="{0CDEA9F7-4D6C-409C-A80B-0897B68B0BBC}" presName="hierRoot1" presStyleCnt="0">
        <dgm:presLayoutVars>
          <dgm:hierBranch/>
        </dgm:presLayoutVars>
      </dgm:prSet>
      <dgm:spPr/>
    </dgm:pt>
    <dgm:pt modelId="{442E8B46-D06E-4CF4-B2A9-6DD597DCB586}" type="pres">
      <dgm:prSet presAssocID="{0CDEA9F7-4D6C-409C-A80B-0897B68B0BBC}" presName="rootComposite1" presStyleCnt="0"/>
      <dgm:spPr/>
    </dgm:pt>
    <dgm:pt modelId="{9E787B6B-7FB7-42CA-9E53-ED232D4BB6C3}" type="pres">
      <dgm:prSet presAssocID="{0CDEA9F7-4D6C-409C-A80B-0897B68B0BB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0539E5-2102-468E-8DC9-2D24FD2D14E1}" type="pres">
      <dgm:prSet presAssocID="{0CDEA9F7-4D6C-409C-A80B-0897B68B0BB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2CF64D3-1B3F-4E2E-A2EA-A31AE5F3F4CC}" type="pres">
      <dgm:prSet presAssocID="{0CDEA9F7-4D6C-409C-A80B-0897B68B0BBC}" presName="hierChild2" presStyleCnt="0"/>
      <dgm:spPr/>
    </dgm:pt>
    <dgm:pt modelId="{976BC8A2-7338-4035-AF90-AEE39A16C6A7}" type="pres">
      <dgm:prSet presAssocID="{0345BDD3-66FE-4322-BDE5-70739428DD61}" presName="Name35" presStyleLbl="parChTrans1D2" presStyleIdx="0" presStyleCnt="3"/>
      <dgm:spPr/>
      <dgm:t>
        <a:bodyPr/>
        <a:lstStyle/>
        <a:p>
          <a:endParaRPr lang="en-US"/>
        </a:p>
      </dgm:t>
    </dgm:pt>
    <dgm:pt modelId="{76C2BDFE-0EB0-4F24-A934-373BFB072E3F}" type="pres">
      <dgm:prSet presAssocID="{92FD093C-4CE8-4793-B54B-3BBFC270DCC5}" presName="hierRoot2" presStyleCnt="0">
        <dgm:presLayoutVars>
          <dgm:hierBranch/>
        </dgm:presLayoutVars>
      </dgm:prSet>
      <dgm:spPr/>
    </dgm:pt>
    <dgm:pt modelId="{08CD93BA-FFAC-4DC7-A237-198F0600D7AA}" type="pres">
      <dgm:prSet presAssocID="{92FD093C-4CE8-4793-B54B-3BBFC270DCC5}" presName="rootComposite" presStyleCnt="0"/>
      <dgm:spPr/>
    </dgm:pt>
    <dgm:pt modelId="{EDDBCD98-B46D-462B-B49E-E62118B3FC9E}" type="pres">
      <dgm:prSet presAssocID="{92FD093C-4CE8-4793-B54B-3BBFC270DCC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A94F80-D39A-4F70-B6A8-2F1A5EECD3CD}" type="pres">
      <dgm:prSet presAssocID="{92FD093C-4CE8-4793-B54B-3BBFC270DCC5}" presName="rootConnector" presStyleLbl="node2" presStyleIdx="0" presStyleCnt="3"/>
      <dgm:spPr/>
      <dgm:t>
        <a:bodyPr/>
        <a:lstStyle/>
        <a:p>
          <a:endParaRPr lang="en-US"/>
        </a:p>
      </dgm:t>
    </dgm:pt>
    <dgm:pt modelId="{B1EFBE5D-00F4-4488-AF07-3D52C3110324}" type="pres">
      <dgm:prSet presAssocID="{92FD093C-4CE8-4793-B54B-3BBFC270DCC5}" presName="hierChild4" presStyleCnt="0"/>
      <dgm:spPr/>
    </dgm:pt>
    <dgm:pt modelId="{12F45741-1B6A-4ACA-8FED-7D55088D0058}" type="pres">
      <dgm:prSet presAssocID="{92FD093C-4CE8-4793-B54B-3BBFC270DCC5}" presName="hierChild5" presStyleCnt="0"/>
      <dgm:spPr/>
    </dgm:pt>
    <dgm:pt modelId="{51865430-6CE7-4CD2-B258-7213305A5543}" type="pres">
      <dgm:prSet presAssocID="{92D35A39-E201-4ED9-A255-1FE6DD19665F}" presName="Name35" presStyleLbl="parChTrans1D2" presStyleIdx="1" presStyleCnt="3"/>
      <dgm:spPr/>
      <dgm:t>
        <a:bodyPr/>
        <a:lstStyle/>
        <a:p>
          <a:endParaRPr lang="en-US"/>
        </a:p>
      </dgm:t>
    </dgm:pt>
    <dgm:pt modelId="{DC917461-082A-4B8E-B01A-A3191392A428}" type="pres">
      <dgm:prSet presAssocID="{447209D4-1FE0-4D4F-9279-2A415776C842}" presName="hierRoot2" presStyleCnt="0">
        <dgm:presLayoutVars>
          <dgm:hierBranch/>
        </dgm:presLayoutVars>
      </dgm:prSet>
      <dgm:spPr/>
    </dgm:pt>
    <dgm:pt modelId="{A710D259-A935-4B27-A883-5C9C1EE6D8B4}" type="pres">
      <dgm:prSet presAssocID="{447209D4-1FE0-4D4F-9279-2A415776C842}" presName="rootComposite" presStyleCnt="0"/>
      <dgm:spPr/>
    </dgm:pt>
    <dgm:pt modelId="{D86359FB-8F06-4ECD-AEF0-54880BC17C93}" type="pres">
      <dgm:prSet presAssocID="{447209D4-1FE0-4D4F-9279-2A415776C84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44FA56-B364-4C38-B1E3-C9376DD5CA55}" type="pres">
      <dgm:prSet presAssocID="{447209D4-1FE0-4D4F-9279-2A415776C842}" presName="rootConnector" presStyleLbl="node2" presStyleIdx="1" presStyleCnt="3"/>
      <dgm:spPr/>
      <dgm:t>
        <a:bodyPr/>
        <a:lstStyle/>
        <a:p>
          <a:endParaRPr lang="en-US"/>
        </a:p>
      </dgm:t>
    </dgm:pt>
    <dgm:pt modelId="{26A559A3-FCEB-4E51-A00E-73A9388AAC08}" type="pres">
      <dgm:prSet presAssocID="{447209D4-1FE0-4D4F-9279-2A415776C842}" presName="hierChild4" presStyleCnt="0"/>
      <dgm:spPr/>
    </dgm:pt>
    <dgm:pt modelId="{BF762C8E-C275-4B4B-8FFA-D2126795A5C2}" type="pres">
      <dgm:prSet presAssocID="{447209D4-1FE0-4D4F-9279-2A415776C842}" presName="hierChild5" presStyleCnt="0"/>
      <dgm:spPr/>
    </dgm:pt>
    <dgm:pt modelId="{E3BA5E91-F4A9-48DA-B746-E8946A686BD2}" type="pres">
      <dgm:prSet presAssocID="{4F5600F9-6BF2-4379-9D76-11E94FD1AECF}" presName="Name35" presStyleLbl="parChTrans1D2" presStyleIdx="2" presStyleCnt="3"/>
      <dgm:spPr/>
      <dgm:t>
        <a:bodyPr/>
        <a:lstStyle/>
        <a:p>
          <a:endParaRPr lang="en-US"/>
        </a:p>
      </dgm:t>
    </dgm:pt>
    <dgm:pt modelId="{576E7AF7-2B05-4CF1-AC83-C29349B7B9BA}" type="pres">
      <dgm:prSet presAssocID="{6838CA0A-C90E-4278-8355-F9A55A1307AC}" presName="hierRoot2" presStyleCnt="0">
        <dgm:presLayoutVars>
          <dgm:hierBranch/>
        </dgm:presLayoutVars>
      </dgm:prSet>
      <dgm:spPr/>
    </dgm:pt>
    <dgm:pt modelId="{961A377B-1025-4352-A945-67639E78F641}" type="pres">
      <dgm:prSet presAssocID="{6838CA0A-C90E-4278-8355-F9A55A1307AC}" presName="rootComposite" presStyleCnt="0"/>
      <dgm:spPr/>
    </dgm:pt>
    <dgm:pt modelId="{D1279654-3B52-4280-B87F-C9D79ADCDA47}" type="pres">
      <dgm:prSet presAssocID="{6838CA0A-C90E-4278-8355-F9A55A1307A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18A58F-361F-4CF8-9007-189F1C403C5A}" type="pres">
      <dgm:prSet presAssocID="{6838CA0A-C90E-4278-8355-F9A55A1307AC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83657-F1E5-4F74-8AB9-6065C1A4B108}" type="pres">
      <dgm:prSet presAssocID="{6838CA0A-C90E-4278-8355-F9A55A1307AC}" presName="hierChild4" presStyleCnt="0"/>
      <dgm:spPr/>
    </dgm:pt>
    <dgm:pt modelId="{1E08404E-1E03-480A-B6E7-F689B2BFD42D}" type="pres">
      <dgm:prSet presAssocID="{6838CA0A-C90E-4278-8355-F9A55A1307AC}" presName="hierChild5" presStyleCnt="0"/>
      <dgm:spPr/>
    </dgm:pt>
    <dgm:pt modelId="{1C3B93CB-7F11-4173-8D8E-16231D95C14C}" type="pres">
      <dgm:prSet presAssocID="{0CDEA9F7-4D6C-409C-A80B-0897B68B0BBC}" presName="hierChild3" presStyleCnt="0"/>
      <dgm:spPr/>
    </dgm:pt>
  </dgm:ptLst>
  <dgm:cxnLst>
    <dgm:cxn modelId="{3ABB6265-9E3D-4615-9C21-2D15D7C7853D}" srcId="{0CDEA9F7-4D6C-409C-A80B-0897B68B0BBC}" destId="{92FD093C-4CE8-4793-B54B-3BBFC270DCC5}" srcOrd="0" destOrd="0" parTransId="{0345BDD3-66FE-4322-BDE5-70739428DD61}" sibTransId="{1928C053-DDA3-4BF0-9AA5-9E180129BEAF}"/>
    <dgm:cxn modelId="{C080C0F0-39E9-4F78-A2CE-2B6FCC3D954A}" type="presOf" srcId="{0345BDD3-66FE-4322-BDE5-70739428DD61}" destId="{976BC8A2-7338-4035-AF90-AEE39A16C6A7}" srcOrd="0" destOrd="0" presId="urn:microsoft.com/office/officeart/2005/8/layout/orgChart1"/>
    <dgm:cxn modelId="{407E4330-B521-4C54-A8F7-AFEDF226B09A}" type="presOf" srcId="{0CDEA9F7-4D6C-409C-A80B-0897B68B0BBC}" destId="{FC0539E5-2102-468E-8DC9-2D24FD2D14E1}" srcOrd="1" destOrd="0" presId="urn:microsoft.com/office/officeart/2005/8/layout/orgChart1"/>
    <dgm:cxn modelId="{A9C357F6-2B5B-4857-834C-389173C8D93E}" srcId="{0CDEA9F7-4D6C-409C-A80B-0897B68B0BBC}" destId="{447209D4-1FE0-4D4F-9279-2A415776C842}" srcOrd="1" destOrd="0" parTransId="{92D35A39-E201-4ED9-A255-1FE6DD19665F}" sibTransId="{E6261D55-7529-42AD-A79A-68D928E47889}"/>
    <dgm:cxn modelId="{0CE8A616-B017-4379-9E2F-A3B267F5F004}" srcId="{D17E2F3A-7722-4D92-B742-75A5F94E8C59}" destId="{0CDEA9F7-4D6C-409C-A80B-0897B68B0BBC}" srcOrd="0" destOrd="0" parTransId="{FD665490-D2EB-4C32-A940-92396A44708F}" sibTransId="{088CCCC1-DE84-4888-9D6E-2991BAB83E7B}"/>
    <dgm:cxn modelId="{F7CAD626-D108-4C45-A406-9BF79C5ED6C8}" type="presOf" srcId="{0CDEA9F7-4D6C-409C-A80B-0897B68B0BBC}" destId="{9E787B6B-7FB7-42CA-9E53-ED232D4BB6C3}" srcOrd="0" destOrd="0" presId="urn:microsoft.com/office/officeart/2005/8/layout/orgChart1"/>
    <dgm:cxn modelId="{06A4F0FF-8FED-44E0-A3EF-54FCF87DBE5F}" type="presOf" srcId="{6838CA0A-C90E-4278-8355-F9A55A1307AC}" destId="{D1279654-3B52-4280-B87F-C9D79ADCDA47}" srcOrd="0" destOrd="0" presId="urn:microsoft.com/office/officeart/2005/8/layout/orgChart1"/>
    <dgm:cxn modelId="{2D776F46-CF18-44DE-94B3-5E2E0532D99C}" type="presOf" srcId="{92FD093C-4CE8-4793-B54B-3BBFC270DCC5}" destId="{0BA94F80-D39A-4F70-B6A8-2F1A5EECD3CD}" srcOrd="1" destOrd="0" presId="urn:microsoft.com/office/officeart/2005/8/layout/orgChart1"/>
    <dgm:cxn modelId="{51008281-8575-4C80-934B-F2E8D419811C}" type="presOf" srcId="{4F5600F9-6BF2-4379-9D76-11E94FD1AECF}" destId="{E3BA5E91-F4A9-48DA-B746-E8946A686BD2}" srcOrd="0" destOrd="0" presId="urn:microsoft.com/office/officeart/2005/8/layout/orgChart1"/>
    <dgm:cxn modelId="{C6150B03-DF6B-4096-BFE5-B807B42A882F}" type="presOf" srcId="{92FD093C-4CE8-4793-B54B-3BBFC270DCC5}" destId="{EDDBCD98-B46D-462B-B49E-E62118B3FC9E}" srcOrd="0" destOrd="0" presId="urn:microsoft.com/office/officeart/2005/8/layout/orgChart1"/>
    <dgm:cxn modelId="{9BA8CB2C-36CF-41F0-8E99-176BB5A37ECC}" type="presOf" srcId="{D17E2F3A-7722-4D92-B742-75A5F94E8C59}" destId="{ECE6085B-C7F5-4DC7-AB16-BC506B45F362}" srcOrd="0" destOrd="0" presId="urn:microsoft.com/office/officeart/2005/8/layout/orgChart1"/>
    <dgm:cxn modelId="{6B4D78E2-636F-41D5-BAD8-3E692342C8B7}" type="presOf" srcId="{447209D4-1FE0-4D4F-9279-2A415776C842}" destId="{D86359FB-8F06-4ECD-AEF0-54880BC17C93}" srcOrd="0" destOrd="0" presId="urn:microsoft.com/office/officeart/2005/8/layout/orgChart1"/>
    <dgm:cxn modelId="{5663440B-D9B4-40D3-8793-CD6170751F6D}" srcId="{0CDEA9F7-4D6C-409C-A80B-0897B68B0BBC}" destId="{6838CA0A-C90E-4278-8355-F9A55A1307AC}" srcOrd="2" destOrd="0" parTransId="{4F5600F9-6BF2-4379-9D76-11E94FD1AECF}" sibTransId="{95B16E96-4CB6-4C3D-AD2D-157D5F3EB7D3}"/>
    <dgm:cxn modelId="{12EB14AF-7F08-4CDF-ACD0-4F2A392926DE}" type="presOf" srcId="{447209D4-1FE0-4D4F-9279-2A415776C842}" destId="{1B44FA56-B364-4C38-B1E3-C9376DD5CA55}" srcOrd="1" destOrd="0" presId="urn:microsoft.com/office/officeart/2005/8/layout/orgChart1"/>
    <dgm:cxn modelId="{4067E3E0-AE68-486F-995F-C950C5BE4346}" type="presOf" srcId="{92D35A39-E201-4ED9-A255-1FE6DD19665F}" destId="{51865430-6CE7-4CD2-B258-7213305A5543}" srcOrd="0" destOrd="0" presId="urn:microsoft.com/office/officeart/2005/8/layout/orgChart1"/>
    <dgm:cxn modelId="{6731BB65-F8C1-413E-A792-E4711400585F}" type="presOf" srcId="{6838CA0A-C90E-4278-8355-F9A55A1307AC}" destId="{3718A58F-361F-4CF8-9007-189F1C403C5A}" srcOrd="1" destOrd="0" presId="urn:microsoft.com/office/officeart/2005/8/layout/orgChart1"/>
    <dgm:cxn modelId="{11528090-7896-4EF8-A827-00C8CF1D80AB}" type="presParOf" srcId="{ECE6085B-C7F5-4DC7-AB16-BC506B45F362}" destId="{380BB104-2337-43D1-8626-295767EFD1A4}" srcOrd="0" destOrd="0" presId="urn:microsoft.com/office/officeart/2005/8/layout/orgChart1"/>
    <dgm:cxn modelId="{630DDE6C-F134-493D-98FA-B644BDE573EE}" type="presParOf" srcId="{380BB104-2337-43D1-8626-295767EFD1A4}" destId="{442E8B46-D06E-4CF4-B2A9-6DD597DCB586}" srcOrd="0" destOrd="0" presId="urn:microsoft.com/office/officeart/2005/8/layout/orgChart1"/>
    <dgm:cxn modelId="{DABB74BB-CA2F-4223-8E54-50C94A1E0467}" type="presParOf" srcId="{442E8B46-D06E-4CF4-B2A9-6DD597DCB586}" destId="{9E787B6B-7FB7-42CA-9E53-ED232D4BB6C3}" srcOrd="0" destOrd="0" presId="urn:microsoft.com/office/officeart/2005/8/layout/orgChart1"/>
    <dgm:cxn modelId="{EEF5A7D7-A1EE-400E-84FB-17B2860E66BE}" type="presParOf" srcId="{442E8B46-D06E-4CF4-B2A9-6DD597DCB586}" destId="{FC0539E5-2102-468E-8DC9-2D24FD2D14E1}" srcOrd="1" destOrd="0" presId="urn:microsoft.com/office/officeart/2005/8/layout/orgChart1"/>
    <dgm:cxn modelId="{07EF662C-4C75-4DD1-BF55-64B1F320EEEB}" type="presParOf" srcId="{380BB104-2337-43D1-8626-295767EFD1A4}" destId="{52CF64D3-1B3F-4E2E-A2EA-A31AE5F3F4CC}" srcOrd="1" destOrd="0" presId="urn:microsoft.com/office/officeart/2005/8/layout/orgChart1"/>
    <dgm:cxn modelId="{5807270E-C332-4B6F-8144-5F41E3B9F00E}" type="presParOf" srcId="{52CF64D3-1B3F-4E2E-A2EA-A31AE5F3F4CC}" destId="{976BC8A2-7338-4035-AF90-AEE39A16C6A7}" srcOrd="0" destOrd="0" presId="urn:microsoft.com/office/officeart/2005/8/layout/orgChart1"/>
    <dgm:cxn modelId="{25D7BEF3-2E98-4A44-943E-F6F4F21F7AB7}" type="presParOf" srcId="{52CF64D3-1B3F-4E2E-A2EA-A31AE5F3F4CC}" destId="{76C2BDFE-0EB0-4F24-A934-373BFB072E3F}" srcOrd="1" destOrd="0" presId="urn:microsoft.com/office/officeart/2005/8/layout/orgChart1"/>
    <dgm:cxn modelId="{79EE988F-C6A6-4722-A129-80F7EBF74B85}" type="presParOf" srcId="{76C2BDFE-0EB0-4F24-A934-373BFB072E3F}" destId="{08CD93BA-FFAC-4DC7-A237-198F0600D7AA}" srcOrd="0" destOrd="0" presId="urn:microsoft.com/office/officeart/2005/8/layout/orgChart1"/>
    <dgm:cxn modelId="{91E3032A-491D-41AF-B8FD-57D289A6E2D6}" type="presParOf" srcId="{08CD93BA-FFAC-4DC7-A237-198F0600D7AA}" destId="{EDDBCD98-B46D-462B-B49E-E62118B3FC9E}" srcOrd="0" destOrd="0" presId="urn:microsoft.com/office/officeart/2005/8/layout/orgChart1"/>
    <dgm:cxn modelId="{B9F93A5E-4606-4754-9E4A-5DB316D33468}" type="presParOf" srcId="{08CD93BA-FFAC-4DC7-A237-198F0600D7AA}" destId="{0BA94F80-D39A-4F70-B6A8-2F1A5EECD3CD}" srcOrd="1" destOrd="0" presId="urn:microsoft.com/office/officeart/2005/8/layout/orgChart1"/>
    <dgm:cxn modelId="{9B9B9603-2B79-4776-B4BB-6E9D23A700D1}" type="presParOf" srcId="{76C2BDFE-0EB0-4F24-A934-373BFB072E3F}" destId="{B1EFBE5D-00F4-4488-AF07-3D52C3110324}" srcOrd="1" destOrd="0" presId="urn:microsoft.com/office/officeart/2005/8/layout/orgChart1"/>
    <dgm:cxn modelId="{EE3AB388-BBEA-44ED-AB79-9553729AF88F}" type="presParOf" srcId="{76C2BDFE-0EB0-4F24-A934-373BFB072E3F}" destId="{12F45741-1B6A-4ACA-8FED-7D55088D0058}" srcOrd="2" destOrd="0" presId="urn:microsoft.com/office/officeart/2005/8/layout/orgChart1"/>
    <dgm:cxn modelId="{52D65F17-92E1-4C1B-9DB2-B8F80E91FC9A}" type="presParOf" srcId="{52CF64D3-1B3F-4E2E-A2EA-A31AE5F3F4CC}" destId="{51865430-6CE7-4CD2-B258-7213305A5543}" srcOrd="2" destOrd="0" presId="urn:microsoft.com/office/officeart/2005/8/layout/orgChart1"/>
    <dgm:cxn modelId="{CC703B8A-6D52-44DA-A3BE-1A16BC601DB1}" type="presParOf" srcId="{52CF64D3-1B3F-4E2E-A2EA-A31AE5F3F4CC}" destId="{DC917461-082A-4B8E-B01A-A3191392A428}" srcOrd="3" destOrd="0" presId="urn:microsoft.com/office/officeart/2005/8/layout/orgChart1"/>
    <dgm:cxn modelId="{90153F8D-AD69-45BA-97E5-7FF460AD07CF}" type="presParOf" srcId="{DC917461-082A-4B8E-B01A-A3191392A428}" destId="{A710D259-A935-4B27-A883-5C9C1EE6D8B4}" srcOrd="0" destOrd="0" presId="urn:microsoft.com/office/officeart/2005/8/layout/orgChart1"/>
    <dgm:cxn modelId="{237923E9-6732-4030-AF2A-D10BF2BFB39C}" type="presParOf" srcId="{A710D259-A935-4B27-A883-5C9C1EE6D8B4}" destId="{D86359FB-8F06-4ECD-AEF0-54880BC17C93}" srcOrd="0" destOrd="0" presId="urn:microsoft.com/office/officeart/2005/8/layout/orgChart1"/>
    <dgm:cxn modelId="{E7E10857-54BA-4AFB-A661-5A24AC322458}" type="presParOf" srcId="{A710D259-A935-4B27-A883-5C9C1EE6D8B4}" destId="{1B44FA56-B364-4C38-B1E3-C9376DD5CA55}" srcOrd="1" destOrd="0" presId="urn:microsoft.com/office/officeart/2005/8/layout/orgChart1"/>
    <dgm:cxn modelId="{F79CCB97-1431-4F37-B965-B38D8377B26F}" type="presParOf" srcId="{DC917461-082A-4B8E-B01A-A3191392A428}" destId="{26A559A3-FCEB-4E51-A00E-73A9388AAC08}" srcOrd="1" destOrd="0" presId="urn:microsoft.com/office/officeart/2005/8/layout/orgChart1"/>
    <dgm:cxn modelId="{8662C279-84D6-4ADC-BF4E-99F1EB304849}" type="presParOf" srcId="{DC917461-082A-4B8E-B01A-A3191392A428}" destId="{BF762C8E-C275-4B4B-8FFA-D2126795A5C2}" srcOrd="2" destOrd="0" presId="urn:microsoft.com/office/officeart/2005/8/layout/orgChart1"/>
    <dgm:cxn modelId="{22199F40-1F90-49D3-8390-8FAF5B88C033}" type="presParOf" srcId="{52CF64D3-1B3F-4E2E-A2EA-A31AE5F3F4CC}" destId="{E3BA5E91-F4A9-48DA-B746-E8946A686BD2}" srcOrd="4" destOrd="0" presId="urn:microsoft.com/office/officeart/2005/8/layout/orgChart1"/>
    <dgm:cxn modelId="{479A7B01-F096-4BF9-B2B9-5F76AB57D5A7}" type="presParOf" srcId="{52CF64D3-1B3F-4E2E-A2EA-A31AE5F3F4CC}" destId="{576E7AF7-2B05-4CF1-AC83-C29349B7B9BA}" srcOrd="5" destOrd="0" presId="urn:microsoft.com/office/officeart/2005/8/layout/orgChart1"/>
    <dgm:cxn modelId="{027C1071-418C-4CA7-8333-DC433323083B}" type="presParOf" srcId="{576E7AF7-2B05-4CF1-AC83-C29349B7B9BA}" destId="{961A377B-1025-4352-A945-67639E78F641}" srcOrd="0" destOrd="0" presId="urn:microsoft.com/office/officeart/2005/8/layout/orgChart1"/>
    <dgm:cxn modelId="{71656123-81FB-4D7D-8189-17320DE02AAD}" type="presParOf" srcId="{961A377B-1025-4352-A945-67639E78F641}" destId="{D1279654-3B52-4280-B87F-C9D79ADCDA47}" srcOrd="0" destOrd="0" presId="urn:microsoft.com/office/officeart/2005/8/layout/orgChart1"/>
    <dgm:cxn modelId="{BD014920-299F-4034-8AE7-DD7D76BD5F18}" type="presParOf" srcId="{961A377B-1025-4352-A945-67639E78F641}" destId="{3718A58F-361F-4CF8-9007-189F1C403C5A}" srcOrd="1" destOrd="0" presId="urn:microsoft.com/office/officeart/2005/8/layout/orgChart1"/>
    <dgm:cxn modelId="{AE731567-139E-4DB9-B4B5-1DD4A618B718}" type="presParOf" srcId="{576E7AF7-2B05-4CF1-AC83-C29349B7B9BA}" destId="{CF083657-F1E5-4F74-8AB9-6065C1A4B108}" srcOrd="1" destOrd="0" presId="urn:microsoft.com/office/officeart/2005/8/layout/orgChart1"/>
    <dgm:cxn modelId="{36515297-41D9-448E-80B4-3994230545B0}" type="presParOf" srcId="{576E7AF7-2B05-4CF1-AC83-C29349B7B9BA}" destId="{1E08404E-1E03-480A-B6E7-F689B2BFD42D}" srcOrd="2" destOrd="0" presId="urn:microsoft.com/office/officeart/2005/8/layout/orgChart1"/>
    <dgm:cxn modelId="{AB4620DF-AF96-4047-9F48-78BDBB11A5DA}" type="presParOf" srcId="{380BB104-2337-43D1-8626-295767EFD1A4}" destId="{1C3B93CB-7F11-4173-8D8E-16231D95C14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A5E91-F4A9-48DA-B746-E8946A686BD2}">
      <dsp:nvSpPr>
        <dsp:cNvPr id="0" name=""/>
        <dsp:cNvSpPr/>
      </dsp:nvSpPr>
      <dsp:spPr>
        <a:xfrm>
          <a:off x="4114799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65430-6CE7-4CD2-B258-7213305A5543}">
      <dsp:nvSpPr>
        <dsp:cNvPr id="0" name=""/>
        <dsp:cNvSpPr/>
      </dsp:nvSpPr>
      <dsp:spPr>
        <a:xfrm>
          <a:off x="4069079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BC8A2-7338-4035-AF90-AEE39A16C6A7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87B6B-7FB7-42CA-9E53-ED232D4BB6C3}">
      <dsp:nvSpPr>
        <dsp:cNvPr id="0" name=""/>
        <dsp:cNvSpPr/>
      </dsp:nvSpPr>
      <dsp:spPr>
        <a:xfrm>
          <a:off x="2911803" y="807355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Timeline</a:t>
          </a:r>
        </a:p>
      </dsp:txBody>
      <dsp:txXfrm>
        <a:off x="2911803" y="807355"/>
        <a:ext cx="2405992" cy="1202996"/>
      </dsp:txXfrm>
    </dsp:sp>
    <dsp:sp modelId="{EDDBCD98-B46D-462B-B49E-E62118B3FC9E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Old Kingdom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2700-2200BC</a:t>
          </a:r>
        </a:p>
      </dsp:txBody>
      <dsp:txXfrm>
        <a:off x="552" y="2515610"/>
        <a:ext cx="2405992" cy="1202996"/>
      </dsp:txXfrm>
    </dsp:sp>
    <dsp:sp modelId="{D86359FB-8F06-4ECD-AEF0-54880BC17C93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charset="0"/>
            </a:rPr>
            <a:t>Middle Kingdom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charset="0"/>
            </a:rPr>
            <a:t>2050-1750BC</a:t>
          </a:r>
        </a:p>
      </dsp:txBody>
      <dsp:txXfrm>
        <a:off x="2911803" y="2515610"/>
        <a:ext cx="2405992" cy="1202996"/>
      </dsp:txXfrm>
    </dsp:sp>
    <dsp:sp modelId="{D1279654-3B52-4280-B87F-C9D79ADCDA47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dirty="0">
              <a:ln>
                <a:noFill/>
              </a:ln>
              <a:solidFill>
                <a:srgbClr val="FF66FF"/>
              </a:solidFill>
              <a:effectLst/>
              <a:latin typeface="Arial" charset="0"/>
            </a:rPr>
            <a:t>New Kingdom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0" i="0" u="none" strike="noStrike" kern="1200" cap="none" normalizeH="0" baseline="0" dirty="0">
              <a:ln>
                <a:noFill/>
              </a:ln>
              <a:solidFill>
                <a:srgbClr val="FF66FF"/>
              </a:solidFill>
              <a:effectLst/>
              <a:latin typeface="Arial" charset="0"/>
            </a:rPr>
            <a:t>1550-1050BC</a:t>
          </a:r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3DA34A4-6083-4979-914C-9834CFC26A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ACCC419-C9C7-4046-A208-2F2E2B14F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4C771E4-1CF4-4D69-9CBB-196BEB5F0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4FF57-9311-4D5E-A743-2571766FB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95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7149575-4452-4C62-9982-08AE69DB34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260C018-ED44-4818-84D1-6116716345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049FBE0-6878-4DA5-B1F9-066FFA004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26FF6-C700-4D4A-B17E-57F60981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31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AEB0D45-FB2A-4452-B62D-7512C913A6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E738984-DBD8-4B9D-B197-63BA8DE4BC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ABB2FB8-4255-4B0B-A918-1BF36409D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88373-8168-4936-A08B-DA997E5C1F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26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48021EE-E956-4F47-93F9-64943581A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167CE07-24E6-4720-AB4E-9D709AA084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0113FDA-C321-4BAF-9BC0-35992AA99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BB2-DBA7-4BAB-A4E2-94EB039F7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837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xmlns="" id="{6FB84981-B7A1-40F4-A2B6-FD32C3807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xmlns="" id="{EF619893-055E-4606-8FE3-FE12A63C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xmlns="" id="{440CEFBA-952A-4E76-842B-7CC2F3FD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CE1E2"/>
                </a:solidFill>
              </a:defRPr>
            </a:lvl1pPr>
          </a:lstStyle>
          <a:p>
            <a:pPr>
              <a:defRPr/>
            </a:pPr>
            <a:fld id="{DAFA1C41-D0C3-4921-8268-BD4CFC2DB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404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AEB09554-6791-471B-A91C-AFEAD66B3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D02C6FF7-3CEB-4208-9AD0-8E2BBA20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B086F164-CA2D-4906-90AA-10B7E875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72C07-1C6E-4868-952E-C4BD928C5D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42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5DE174-764B-4F96-9506-7171E791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1A5660-E2B5-40E7-8B78-1EA02B52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D1F48E-7647-4892-B33A-F4B199C74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CE1E2"/>
                </a:solidFill>
              </a:defRPr>
            </a:lvl1pPr>
          </a:lstStyle>
          <a:p>
            <a:pPr>
              <a:defRPr/>
            </a:pPr>
            <a:fld id="{05E25BAA-8A90-4B16-BDBC-9DC8A255C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640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DB5D5B1F-20B4-443B-961C-9072F09A0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2D18A522-6261-4DA9-B576-E1352B167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EED9E33A-C4B6-4598-9BFE-D0822909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5F883-0AF3-4EBD-BCE3-275657E54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244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xmlns="" id="{9F83A620-7E02-4F69-B9F5-709D565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xmlns="" id="{74BF2A66-81A6-4C63-A58D-4906392F3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xmlns="" id="{E8A74A7E-419C-4505-9756-F2A1DA5E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89AC2-B9B6-4CA1-8C0B-A8487544BE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605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xmlns="" id="{AD94119D-895E-4959-AE63-0BADB992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xmlns="" id="{C1104DFE-5A1E-466E-9B53-06F17E5B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xmlns="" id="{45AC0E0F-46EA-4D94-A4DF-C0F5383A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01D4D-85C7-49B7-91A5-1D531B63B6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39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xmlns="" id="{808D46F6-46F6-4356-85D4-978B9F386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xmlns="" id="{1D6872D9-8084-42D0-9354-9849C81DE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xmlns="" id="{C7991535-F72F-4BBF-97F6-D58411A86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5161E-94EB-43B9-A0F5-449B38CEE6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93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4EF3210-1E7D-45CC-B982-FAB007489C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C7F37D-F0EA-4448-A16D-2B647C679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7A5BF8B-5E7D-4264-83C8-F7734A111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CF628-8531-456B-B954-8CAF471C0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852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xmlns="" id="{3C250268-0B8F-4DD8-8646-C09BB230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xmlns="" id="{D8AFF3FA-5C6A-4B3D-9DB0-1FEE2309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xmlns="" id="{D96347AB-E89F-4668-9987-93A529B0F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0C288-600D-4399-8CDC-0DC73BBE7D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859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xmlns="" id="{3F297666-99E1-4FB6-B143-169F00A35C05}"/>
              </a:ext>
            </a:extLst>
          </p:cNvPr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xmlns="" id="{2231B801-6830-4CFB-9433-8EC2994D30E2}"/>
              </a:ext>
            </a:extLst>
          </p:cNvPr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xmlns="" id="{75EDEF43-AED1-44DF-A974-B919D7B19E1A}"/>
              </a:ext>
            </a:extLst>
          </p:cNvPr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xmlns="" id="{52B8EFFC-A015-460B-B30B-F546C75D4BCD}"/>
              </a:ext>
            </a:extLst>
          </p:cNvPr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473B7C71-B2CB-45DE-9ADD-233B46A50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4FC2EC7D-8553-48FC-AE7B-E038BE78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7B858CB6-D956-4088-ADC6-A5EC3C55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69682F-8FC1-4F74-9D5A-EA2C1FED9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488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1A1CDA77-D492-4ADD-9067-E2A38379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18FF82B6-2A7B-41F7-923D-FCC6E8AF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E5EDFF0D-D5D5-4F58-B70F-36C28C8B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85E6-3D9F-40B9-AE4D-869E8F248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860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xmlns="" id="{7D867935-F185-44D3-98C8-76ECBDA2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xmlns="" id="{3E30D1BF-43D5-4C8C-9869-4C5C16F07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xmlns="" id="{A4C43E6E-4850-4DC9-A8DF-2A7EEDEE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BD229-035C-4F21-96B9-0FAE95CF3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15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0702DAA-68D8-414C-879E-022489BBB3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1F32445-57DE-41D7-A476-1D7FE70FB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6CF0A74-A88F-4476-A53B-B46757F37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57CBF-9138-4B4D-952E-73A472DD7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49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7427C50-E85D-48D4-ACDB-742559099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6CC050B-F4EB-4BD0-939C-FAD29ACD8E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8E87500-50B6-4ECA-ABC1-D78567FE3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5E8DB-AA86-4DBD-B869-B0F5AFE18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86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8B94F7EC-6382-4B82-817C-490B034B11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908D4F61-EE31-48BD-B7DE-BF45055218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76310F11-1106-41CC-BC18-9D3FFDD2B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952CC-55CA-46D5-9226-8E94AA0B7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26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AFA13C95-B4BF-4804-9160-9A4F6893D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B1D6F13-0BCB-4CE1-9DB3-A591518201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4499F56-DBEA-47FE-BB45-48FAB74E1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DEBC-4CD9-4F2F-ADB2-5F02B9D5A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00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0648BE08-70E8-438C-92E1-0B7B04705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588DDE2-A14A-4CB5-B7C6-B52399374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9E4BFD4-3D58-4FB3-801A-81B3DF83C4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0F586-B71B-4D18-A65A-2F6E51813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45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AC70CCD-76A5-436E-9225-016F402AE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429CEDE-E5F4-499E-A911-074E4D1BEB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45F223F-38F4-43DE-ACC3-FC5DCDC9B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D94A1-A8CA-4C67-AB2B-ECCF6971D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06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F05EA2-DAB0-4500-B25A-6442C017D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42BBB7A-0E2C-4E22-BD4C-C18F13F64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5FD8C5F-AA87-4EFD-A8B1-541EE94C3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08650-F0A0-4FC9-AF1E-F06E539B8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15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4548B3D4-85DD-450F-A2AB-9BC2378AD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13BCA82D-D588-44DC-93E7-1C8739935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4C00845B-6ABB-4584-8375-257F21AB04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288BCF6C-B2CF-4F21-A6A5-78EB446A9F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34AB845-3672-4907-9A01-40F9CD30A8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B8EB03-10CA-4AA0-9A1D-0D875FE07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3264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7ABC9405-48F2-4E5A-9393-D240B68308F0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3193CFA8-0849-4686-BE7B-03CCA0070644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xmlns="" id="{661E6CEC-696B-417B-B1B0-E964DF1EF7B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xmlns="" id="{37BB04DB-4F68-4149-B272-B2B6B18519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E06E71E7-2AF5-42CF-A190-82D7745D8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xmlns="" id="{3EBE8B6A-C4AC-47E6-A372-C57D7A04F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xmlns="" id="{28233722-39E5-411D-8C6B-98E903106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56646D"/>
                </a:solidFill>
              </a:defRPr>
            </a:lvl1pPr>
          </a:lstStyle>
          <a:p>
            <a:pPr>
              <a:defRPr/>
            </a:pPr>
            <a:fld id="{9A899859-F98C-402D-98EB-82CF5C684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xmlns="" id="{172FDC29-B348-4C20-B2A9-93DDA6018047}"/>
              </a:ext>
            </a:extLst>
          </p:cNvPr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A54B13B4-A62D-4B36-B74C-99E9CB48B2CB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1AEF5892-C0CA-4229-93CD-61EFBEB3D73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702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5">
            <a:extLst>
              <a:ext uri="{FF2B5EF4-FFF2-40B4-BE49-F238E27FC236}">
                <a16:creationId xmlns:a16="http://schemas.microsoft.com/office/drawing/2014/main" xmlns="" id="{E8765878-807F-4A47-8606-3E970562A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u="sng"/>
              <a:t>Egyptian History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51D349CC-BE05-4FB1-BC0C-E9172BB9EBA7}"/>
              </a:ext>
            </a:extLst>
          </p:cNvPr>
          <p:cNvGraphicFramePr/>
          <p:nvPr/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B13368E5-1A0C-47E7-9809-DF05C9CC8C75}"/>
              </a:ext>
            </a:extLst>
          </p:cNvPr>
          <p:cNvCxnSpPr/>
          <p:nvPr/>
        </p:nvCxnSpPr>
        <p:spPr>
          <a:xfrm>
            <a:off x="1981200" y="5715000"/>
            <a:ext cx="8229600" cy="0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5CC63E3A-48B0-49FF-B9D5-242696846EBB}"/>
              </a:ext>
            </a:extLst>
          </p:cNvPr>
          <p:cNvCxnSpPr/>
          <p:nvPr/>
        </p:nvCxnSpPr>
        <p:spPr>
          <a:xfrm>
            <a:off x="8610600" y="762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xmlns="" id="{F9C51304-D05A-484D-B3D2-BB16CA384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178" y="228599"/>
            <a:ext cx="11524736" cy="1361303"/>
          </a:xfrm>
        </p:spPr>
        <p:txBody>
          <a:bodyPr/>
          <a:lstStyle/>
          <a:p>
            <a:pPr algn="ctr" eaLnBrk="1" hangingPunct="1"/>
            <a:r>
              <a:rPr lang="en-US" altLang="en-US" sz="4400" u="sng" dirty="0"/>
              <a:t>Pyramids of </a:t>
            </a:r>
            <a:r>
              <a:rPr lang="en-US" altLang="en-US" sz="4400" u="sng" dirty="0" smtClean="0"/>
              <a:t>Giza-One of the 7 Wonders of the Ancient World</a:t>
            </a:r>
            <a:endParaRPr lang="en-US" altLang="en-US" sz="4400" u="sng" dirty="0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xmlns="" id="{0686CBB9-3133-436B-8E35-4A2D397FA5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53604" name="Picture 5" descr="GizaPyramids1">
            <a:extLst>
              <a:ext uri="{FF2B5EF4-FFF2-40B4-BE49-F238E27FC236}">
                <a16:creationId xmlns:a16="http://schemas.microsoft.com/office/drawing/2014/main" xmlns="" id="{3F828EE5-CCAE-477E-AC4E-0154E4AE8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20" y="1693329"/>
            <a:ext cx="8995719" cy="529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xmlns="" id="{10511ED6-9292-49E6-AA9E-63632A33A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xmlns="" id="{80A4F697-2010-4066-8549-C1EF1059B0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52580" name="Picture 5" descr="Sphinx and Giza Pyramid">
            <a:extLst>
              <a:ext uri="{FF2B5EF4-FFF2-40B4-BE49-F238E27FC236}">
                <a16:creationId xmlns:a16="http://schemas.microsoft.com/office/drawing/2014/main" xmlns="" id="{326E40C7-CAF9-44DB-9FD8-2100B1D15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81" name="TextBox 1">
            <a:extLst>
              <a:ext uri="{FF2B5EF4-FFF2-40B4-BE49-F238E27FC236}">
                <a16:creationId xmlns:a16="http://schemas.microsoft.com/office/drawing/2014/main" xmlns="" id="{F2B9BB5F-968D-4D2A-B608-2DABEFAD2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3338"/>
            <a:ext cx="868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EAE00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AE00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77BB4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77BB4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77BB4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77BB4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77BB4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u="sng" dirty="0" smtClean="0">
                <a:solidFill>
                  <a:srgbClr val="E7ECED"/>
                </a:solidFill>
                <a:latin typeface="Arial" panose="020B0604020202020204" pitchFamily="34" charset="0"/>
              </a:rPr>
              <a:t>Pyramids of Giza</a:t>
            </a:r>
            <a:endParaRPr lang="en-US" altLang="en-US" sz="3200" dirty="0">
              <a:solidFill>
                <a:srgbClr val="E7ECED"/>
              </a:solidFill>
              <a:latin typeface="Arial" panose="020B0604020202020204" pitchFamily="34" charset="0"/>
            </a:endParaRPr>
          </a:p>
        </p:txBody>
      </p:sp>
      <p:sp>
        <p:nvSpPr>
          <p:cNvPr id="152582" name="TextBox 1">
            <a:extLst>
              <a:ext uri="{FF2B5EF4-FFF2-40B4-BE49-F238E27FC236}">
                <a16:creationId xmlns:a16="http://schemas.microsoft.com/office/drawing/2014/main" xmlns="" id="{31F82B55-63D2-4E28-B6B0-F9053563D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0480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EAE00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EAE00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77BB4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77BB4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77BB4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77BB4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77BB4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b="1">
                <a:solidFill>
                  <a:prstClr val="black"/>
                </a:solidFill>
                <a:latin typeface="Arial" panose="020B0604020202020204" pitchFamily="34" charset="0"/>
              </a:rPr>
              <a:t>SPHINX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DE99F281-0EE0-40E0-99DD-922EEE0A6053}"/>
              </a:ext>
            </a:extLst>
          </p:cNvPr>
          <p:cNvCxnSpPr/>
          <p:nvPr/>
        </p:nvCxnSpPr>
        <p:spPr>
          <a:xfrm flipH="1">
            <a:off x="7467600" y="3352800"/>
            <a:ext cx="1143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xmlns="" id="{F9C51304-D05A-484D-B3D2-BB16CA384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178" y="228599"/>
            <a:ext cx="11524736" cy="1361303"/>
          </a:xfrm>
        </p:spPr>
        <p:txBody>
          <a:bodyPr/>
          <a:lstStyle/>
          <a:p>
            <a:pPr algn="ctr" eaLnBrk="1" hangingPunct="1"/>
            <a:endParaRPr lang="en-US" altLang="en-US" sz="4400" u="sng" dirty="0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xmlns="" id="{0686CBB9-3133-436B-8E35-4A2D397FA5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53604" name="Picture 5" descr="GizaPyramids1">
            <a:extLst>
              <a:ext uri="{FF2B5EF4-FFF2-40B4-BE49-F238E27FC236}">
                <a16:creationId xmlns:a16="http://schemas.microsoft.com/office/drawing/2014/main" xmlns="" id="{3F828EE5-CCAE-477E-AC4E-0154E4AE8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47" y="477796"/>
            <a:ext cx="10836362" cy="638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493043" y="1417381"/>
            <a:ext cx="1227438" cy="48603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414" y="1236895"/>
            <a:ext cx="1524132" cy="7986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890" y="1236895"/>
            <a:ext cx="1149245" cy="6022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78743" y="623818"/>
            <a:ext cx="3039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Khufu – Grandpa (the Great Pyramid), 455 feet tall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9978" y="675503"/>
            <a:ext cx="1070919" cy="41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97277" y="675503"/>
            <a:ext cx="166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Khafre- Son, 448 feet tall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23584" y="487870"/>
            <a:ext cx="2001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Menkaure –Grandson, 200 feet 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6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D81321A6-FE5C-4D04-A785-D2707AA266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1" y="1371600"/>
            <a:ext cx="7851775" cy="1828800"/>
          </a:xfrm>
        </p:spPr>
        <p:txBody>
          <a:bodyPr/>
          <a:lstStyle/>
          <a:p>
            <a:pPr eaLnBrk="1" hangingPunct="1">
              <a:defRPr/>
            </a:pPr>
            <a:endParaRPr lang="en-US" altLang="en-US" sz="5400" dirty="0"/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xmlns="" id="{896F40D0-94D8-46F1-A04A-C3571B92B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" y="3228975"/>
            <a:ext cx="10328744" cy="1752600"/>
          </a:xfrm>
        </p:spPr>
        <p:txBody>
          <a:bodyPr/>
          <a:lstStyle/>
          <a:p>
            <a:pPr marR="0" algn="ctr" eaLnBrk="1" hangingPunct="1"/>
            <a:r>
              <a:rPr lang="en-US" altLang="en-US" sz="4800" dirty="0"/>
              <a:t> The Old Kingdom: Age of the Pyramids</a:t>
            </a:r>
          </a:p>
        </p:txBody>
      </p:sp>
      <p:pic>
        <p:nvPicPr>
          <p:cNvPr id="148484" name="Picture 1">
            <a:extLst>
              <a:ext uri="{FF2B5EF4-FFF2-40B4-BE49-F238E27FC236}">
                <a16:creationId xmlns:a16="http://schemas.microsoft.com/office/drawing/2014/main" xmlns="" id="{861F4D28-C49F-4BFB-98FA-E4AD93D26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4953000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5" name="Picture 2">
            <a:extLst>
              <a:ext uri="{FF2B5EF4-FFF2-40B4-BE49-F238E27FC236}">
                <a16:creationId xmlns:a16="http://schemas.microsoft.com/office/drawing/2014/main" xmlns="" id="{58C99799-260C-4B74-92F6-F0B15568FF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9" y="206376"/>
            <a:ext cx="297973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6" name="Picture 3">
            <a:extLst>
              <a:ext uri="{FF2B5EF4-FFF2-40B4-BE49-F238E27FC236}">
                <a16:creationId xmlns:a16="http://schemas.microsoft.com/office/drawing/2014/main" xmlns="" id="{684D12EE-090E-46AB-B0D8-29B05A4E7F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2286000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487" name="Picture 4">
            <a:extLst>
              <a:ext uri="{FF2B5EF4-FFF2-40B4-BE49-F238E27FC236}">
                <a16:creationId xmlns:a16="http://schemas.microsoft.com/office/drawing/2014/main" xmlns="" id="{C9F332A9-904F-4456-840E-ED059EA87A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1" y="4613275"/>
            <a:ext cx="18573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xmlns="" id="{9DF0A66B-B50A-483A-8440-695B0225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095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/>
              <a:t>Old Kingdom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xmlns="" id="{A60390CF-E2E6-46AF-9FB0-5EFEA7160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200" y="2590800"/>
            <a:ext cx="8839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 b="1" u="sng"/>
          </a:p>
          <a:p>
            <a:pPr eaLnBrk="1" hangingPunct="1">
              <a:lnSpc>
                <a:spcPct val="90000"/>
              </a:lnSpc>
            </a:pPr>
            <a:r>
              <a:rPr lang="en-US" altLang="en-US" b="1" u="sng"/>
              <a:t>Old Kingdom</a:t>
            </a:r>
            <a:r>
              <a:rPr lang="en-US" altLang="en-US"/>
              <a:t>- a time in Egyptian history that lasted around 500 years, 2700BC – 2200BC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/>
              <a:t>(Sargon conquers Sumer during this time)</a:t>
            </a:r>
          </a:p>
        </p:txBody>
      </p:sp>
      <p:pic>
        <p:nvPicPr>
          <p:cNvPr id="149508" name="Picture 5" descr="Black_Imperial_Egypt_The%20Old_Kingdom_21_30">
            <a:extLst>
              <a:ext uri="{FF2B5EF4-FFF2-40B4-BE49-F238E27FC236}">
                <a16:creationId xmlns:a16="http://schemas.microsoft.com/office/drawing/2014/main" xmlns="" id="{6B3CB614-39FE-4012-9F4D-B511DC7EC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1"/>
            <a:ext cx="80772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4">
            <a:extLst>
              <a:ext uri="{FF2B5EF4-FFF2-40B4-BE49-F238E27FC236}">
                <a16:creationId xmlns:a16="http://schemas.microsoft.com/office/drawing/2014/main" xmlns="" id="{6A1405ED-5BC5-4292-B235-D097A117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/>
              <a:t>Pharaohs</a:t>
            </a:r>
          </a:p>
        </p:txBody>
      </p:sp>
      <p:sp>
        <p:nvSpPr>
          <p:cNvPr id="160771" name="Rectangle 5">
            <a:extLst>
              <a:ext uri="{FF2B5EF4-FFF2-40B4-BE49-F238E27FC236}">
                <a16:creationId xmlns:a16="http://schemas.microsoft.com/office/drawing/2014/main" xmlns="" id="{5204C067-6245-4DB9-9721-515B2AD8283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920875"/>
            <a:ext cx="4038600" cy="44338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u="sng" dirty="0"/>
              <a:t>Believed to be gods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Have absolute power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Blamed for bad trade/war/crops </a:t>
            </a:r>
          </a:p>
          <a:p>
            <a:pPr marL="0" indent="0" eaLnBrk="1" hangingPunct="1">
              <a:buNone/>
              <a:defRPr/>
            </a:pPr>
            <a:r>
              <a:rPr lang="en-US" altLang="en-US" i="1" dirty="0"/>
              <a:t> (like a manager of Egypt for the gods)</a:t>
            </a:r>
          </a:p>
        </p:txBody>
      </p:sp>
      <p:sp>
        <p:nvSpPr>
          <p:cNvPr id="150532" name="Rectangle 6">
            <a:extLst>
              <a:ext uri="{FF2B5EF4-FFF2-40B4-BE49-F238E27FC236}">
                <a16:creationId xmlns:a16="http://schemas.microsoft.com/office/drawing/2014/main" xmlns="" id="{886CBFF1-7A6A-47AB-BA8D-49C8BBC1E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72200" y="1920875"/>
            <a:ext cx="4038600" cy="4433888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50533" name="Picture 1">
            <a:extLst>
              <a:ext uri="{FF2B5EF4-FFF2-40B4-BE49-F238E27FC236}">
                <a16:creationId xmlns:a16="http://schemas.microsoft.com/office/drawing/2014/main" xmlns="" id="{0A5D64ED-82FB-4A74-900A-CAD5EBD03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95401"/>
            <a:ext cx="3468688" cy="541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xmlns="" id="{4D64357C-D29F-461D-9047-3F0161BB7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457200"/>
            <a:ext cx="8229600" cy="666750"/>
          </a:xfrm>
        </p:spPr>
        <p:txBody>
          <a:bodyPr/>
          <a:lstStyle/>
          <a:p>
            <a:pPr eaLnBrk="1" hangingPunct="1"/>
            <a:r>
              <a:rPr lang="en-US" altLang="en-US" u="sng"/>
              <a:t>Pyramids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6E9DA024-458C-4942-A408-3A4E8404B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1"/>
            <a:ext cx="8534400" cy="4906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3200" b="1" u="sng" dirty="0"/>
              <a:t>Pyramids</a:t>
            </a:r>
            <a:r>
              <a:rPr lang="en-US" altLang="en-US" sz="3200" dirty="0"/>
              <a:t>- </a:t>
            </a:r>
            <a:r>
              <a:rPr lang="en-US" altLang="en-US" sz="3200" u="sng" dirty="0"/>
              <a:t>huge stone tombs with 4 triangle shaped sides that met in a point on top</a:t>
            </a:r>
          </a:p>
          <a:p>
            <a:pPr eaLnBrk="1" hangingPunct="1">
              <a:buFontTx/>
              <a:buNone/>
              <a:defRPr/>
            </a:pPr>
            <a:endParaRPr lang="en-US" altLang="en-US" sz="3200" dirty="0"/>
          </a:p>
          <a:p>
            <a:pPr eaLnBrk="1" hangingPunct="1">
              <a:defRPr/>
            </a:pPr>
            <a:r>
              <a:rPr lang="en-US" altLang="en-US" sz="3200" u="sng" dirty="0"/>
              <a:t>Egyptians were excellent </a:t>
            </a:r>
          </a:p>
          <a:p>
            <a:pPr marL="0" indent="0" eaLnBrk="1" hangingPunct="1">
              <a:buNone/>
              <a:defRPr/>
            </a:pPr>
            <a:r>
              <a:rPr lang="en-US" altLang="en-US" sz="3200" dirty="0"/>
              <a:t>   </a:t>
            </a:r>
            <a:r>
              <a:rPr lang="en-US" altLang="en-US" sz="3200" u="sng" dirty="0"/>
              <a:t>engineers</a:t>
            </a:r>
          </a:p>
          <a:p>
            <a:pPr eaLnBrk="1" hangingPunct="1">
              <a:defRPr/>
            </a:pPr>
            <a:endParaRPr lang="en-US" altLang="en-US" sz="3200" dirty="0"/>
          </a:p>
          <a:p>
            <a:pPr eaLnBrk="1" hangingPunct="1">
              <a:buFontTx/>
              <a:buNone/>
              <a:defRPr/>
            </a:pPr>
            <a:r>
              <a:rPr lang="en-US" altLang="en-US" sz="3200" b="1" u="sng" dirty="0"/>
              <a:t>Engineering</a:t>
            </a:r>
            <a:r>
              <a:rPr lang="en-US" altLang="en-US" sz="3200" dirty="0"/>
              <a:t>- the application of scientific knowledge for practical purposes</a:t>
            </a:r>
            <a:endParaRPr lang="en-US" altLang="en-US" sz="3200" b="1" u="sng" dirty="0"/>
          </a:p>
        </p:txBody>
      </p:sp>
      <p:pic>
        <p:nvPicPr>
          <p:cNvPr id="154628" name="Picture 1">
            <a:extLst>
              <a:ext uri="{FF2B5EF4-FFF2-40B4-BE49-F238E27FC236}">
                <a16:creationId xmlns:a16="http://schemas.microsoft.com/office/drawing/2014/main" xmlns="" id="{2DF91F71-15F6-4EAB-8D94-32A18BDA8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362200"/>
            <a:ext cx="3449638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xmlns="" id="{E30B2EC1-925D-4CAC-92C4-E779A866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u="sng"/>
              <a:t>Building Pyramids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xmlns="" id="{81E68FDD-1C84-499E-B4B1-3BFEC6093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2600" y="1143001"/>
            <a:ext cx="8458200" cy="4983163"/>
          </a:xfrm>
        </p:spPr>
        <p:txBody>
          <a:bodyPr/>
          <a:lstStyle/>
          <a:p>
            <a:pPr eaLnBrk="1" hangingPunct="1"/>
            <a:r>
              <a:rPr lang="en-US" altLang="en-US" sz="3200" u="sng" dirty="0"/>
              <a:t>Burial chamber was deep inside</a:t>
            </a:r>
            <a:r>
              <a:rPr lang="en-US" altLang="en-US" sz="3200" dirty="0"/>
              <a:t> and after burial was sealed with large blocks</a:t>
            </a:r>
          </a:p>
          <a:p>
            <a:pPr eaLnBrk="1" hangingPunct="1"/>
            <a:r>
              <a:rPr lang="en-US" altLang="en-US" sz="3200" dirty="0"/>
              <a:t>Needed a massive labor force (as many as 100,000 may have been needed for 1 pyramid)</a:t>
            </a:r>
          </a:p>
          <a:p>
            <a:pPr eaLnBrk="1" hangingPunct="1"/>
            <a:r>
              <a:rPr lang="en-US" altLang="en-US" sz="3200" dirty="0"/>
              <a:t>Made with sleds and ramps?</a:t>
            </a:r>
          </a:p>
          <a:p>
            <a:pPr eaLnBrk="1" hangingPunct="1"/>
            <a:r>
              <a:rPr lang="en-US" altLang="en-US" sz="3200" dirty="0"/>
              <a:t>Workers were paid in goods</a:t>
            </a:r>
          </a:p>
        </p:txBody>
      </p:sp>
      <p:pic>
        <p:nvPicPr>
          <p:cNvPr id="155652" name="Picture 1">
            <a:extLst>
              <a:ext uri="{FF2B5EF4-FFF2-40B4-BE49-F238E27FC236}">
                <a16:creationId xmlns:a16="http://schemas.microsoft.com/office/drawing/2014/main" xmlns="" id="{1CA4745B-6B09-4358-8F40-74BDF7DFBA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194300"/>
            <a:ext cx="19812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53" name="Picture 2">
            <a:extLst>
              <a:ext uri="{FF2B5EF4-FFF2-40B4-BE49-F238E27FC236}">
                <a16:creationId xmlns:a16="http://schemas.microsoft.com/office/drawing/2014/main" xmlns="" id="{345B6034-B904-48E8-947E-CC4CC31352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43475"/>
            <a:ext cx="24384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54" name="Picture 3">
            <a:extLst>
              <a:ext uri="{FF2B5EF4-FFF2-40B4-BE49-F238E27FC236}">
                <a16:creationId xmlns:a16="http://schemas.microsoft.com/office/drawing/2014/main" xmlns="" id="{CB39F7D8-F1FD-48FE-8E9D-C4D8A3655B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191000"/>
            <a:ext cx="24765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849"/>
            <a:ext cx="10972800" cy="1733551"/>
          </a:xfrm>
        </p:spPr>
        <p:txBody>
          <a:bodyPr/>
          <a:lstStyle/>
          <a:p>
            <a:r>
              <a:rPr lang="en-US" u="sng" dirty="0" smtClean="0"/>
              <a:t>It took some practice…</a:t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Step Pyramid of Pharaoh </a:t>
            </a:r>
            <a:r>
              <a:rPr lang="en-US" sz="3200" dirty="0" err="1" smtClean="0"/>
              <a:t>Djoser</a:t>
            </a:r>
            <a:r>
              <a:rPr lang="en-US" sz="3200" dirty="0" smtClean="0"/>
              <a:t> (3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Dynasty), 2650 BC</a:t>
            </a:r>
          </a:p>
          <a:p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164" y="2711277"/>
            <a:ext cx="6539684" cy="367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768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They didn’t always get it right….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51639"/>
            <a:ext cx="11582400" cy="4389437"/>
          </a:xfrm>
        </p:spPr>
        <p:txBody>
          <a:bodyPr/>
          <a:lstStyle/>
          <a:p>
            <a:r>
              <a:rPr lang="en-US" sz="3600" dirty="0" smtClean="0"/>
              <a:t>The Bent Pyramid of Pharaoh </a:t>
            </a:r>
            <a:r>
              <a:rPr lang="en-US" sz="3600" dirty="0" err="1" smtClean="0"/>
              <a:t>Sneferu</a:t>
            </a:r>
            <a:r>
              <a:rPr lang="en-US" sz="3600" dirty="0" smtClean="0"/>
              <a:t> (4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dynasty), 2600 BC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633" y="3010718"/>
            <a:ext cx="6202762" cy="34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5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xmlns="" id="{66A70777-BBE5-43C5-A6FE-8667F0311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341" y="704850"/>
            <a:ext cx="8917459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Pharaoh Khufu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51555" name="Rectangle 4">
            <a:extLst>
              <a:ext uri="{FF2B5EF4-FFF2-40B4-BE49-F238E27FC236}">
                <a16:creationId xmlns:a16="http://schemas.microsoft.com/office/drawing/2014/main" xmlns="" id="{B29BA7B4-908F-415D-91D7-ED044DF91A2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20578" y="1810051"/>
            <a:ext cx="5023022" cy="443388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Ruled in 2500s BC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Know very little about his life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Best known for monuments built for him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51556" name="Rectangle 5">
            <a:extLst>
              <a:ext uri="{FF2B5EF4-FFF2-40B4-BE49-F238E27FC236}">
                <a16:creationId xmlns:a16="http://schemas.microsoft.com/office/drawing/2014/main" xmlns="" id="{6C085D37-047D-455A-97E5-447D2FEB7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72200" y="1920875"/>
            <a:ext cx="4038600" cy="4433888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51557" name="Picture 7" descr="khufu1">
            <a:extLst>
              <a:ext uri="{FF2B5EF4-FFF2-40B4-BE49-F238E27FC236}">
                <a16:creationId xmlns:a16="http://schemas.microsoft.com/office/drawing/2014/main" xmlns="" id="{AE12CAEA-0332-45DC-8745-4DC4F7FB5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mposite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Composite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239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Default Design</vt:lpstr>
      <vt:lpstr>Flow</vt:lpstr>
      <vt:lpstr>Egyptian History</vt:lpstr>
      <vt:lpstr>PowerPoint Presentation</vt:lpstr>
      <vt:lpstr>Old Kingdom</vt:lpstr>
      <vt:lpstr>Pharaohs</vt:lpstr>
      <vt:lpstr>Pyramids</vt:lpstr>
      <vt:lpstr>Building Pyramids</vt:lpstr>
      <vt:lpstr>It took some practice… </vt:lpstr>
      <vt:lpstr>They didn’t always get it right….</vt:lpstr>
      <vt:lpstr>Pharaoh Khufu </vt:lpstr>
      <vt:lpstr>Pyramids of Giza-One of the 7 Wonders of the Ancient World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Egyptian History</dc:title>
  <dc:creator>Tim Siegert</dc:creator>
  <cp:lastModifiedBy>Kelly Siegert</cp:lastModifiedBy>
  <cp:revision>4</cp:revision>
  <dcterms:created xsi:type="dcterms:W3CDTF">2020-09-07T17:08:18Z</dcterms:created>
  <dcterms:modified xsi:type="dcterms:W3CDTF">2020-09-22T11:45:28Z</dcterms:modified>
</cp:coreProperties>
</file>