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8CD847-3CC9-4B82-8FC8-4DBD4F7879F9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7CF340-4C9F-406C-92FD-987F33A0B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91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dlsaverynow.org/" TargetMode="External"/><Relationship Id="rId2" Type="http://schemas.openxmlformats.org/officeDocument/2006/relationships/hyperlink" Target="http://www.freetheslaves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://hopecenterindy.org/about-hope-center-indy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34" y="3979225"/>
            <a:ext cx="7766936" cy="1646302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Modern Slavery and Human Trafficking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64975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875" y="26258"/>
            <a:ext cx="6127817" cy="347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1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4" y="123568"/>
            <a:ext cx="8596668" cy="1320800"/>
          </a:xfrm>
        </p:spPr>
        <p:txBody>
          <a:bodyPr/>
          <a:lstStyle/>
          <a:p>
            <a:r>
              <a:rPr lang="en-US" b="1" u="sng" dirty="0" smtClean="0"/>
              <a:t>Facts…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897" y="922639"/>
            <a:ext cx="9035105" cy="511872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About 46 million people are enslaved 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today worldwide</a:t>
            </a:r>
          </a:p>
          <a:p>
            <a:endParaRPr lang="en-US" sz="3200" dirty="0" smtClean="0"/>
          </a:p>
          <a:p>
            <a:r>
              <a:rPr lang="en-US" sz="3200" u="sng" dirty="0" smtClean="0"/>
              <a:t>Modern slavery</a:t>
            </a:r>
            <a:r>
              <a:rPr lang="en-US" sz="3200" dirty="0" smtClean="0"/>
              <a:t>: </a:t>
            </a:r>
            <a:r>
              <a:rPr lang="en-US" sz="3200" u="sng" dirty="0" smtClean="0"/>
              <a:t>possession or control of a person that has been deprived of their rights; with the intention of exploiting that person</a:t>
            </a:r>
          </a:p>
          <a:p>
            <a:endParaRPr lang="en-US" sz="3200" dirty="0" smtClean="0"/>
          </a:p>
          <a:p>
            <a:r>
              <a:rPr lang="en-US" sz="3200" dirty="0" smtClean="0"/>
              <a:t>10 countries in the world hold 70% of all modern day slaves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8703" y="0"/>
            <a:ext cx="4283297" cy="189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83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637" y="98854"/>
            <a:ext cx="8596668" cy="1320800"/>
          </a:xfrm>
        </p:spPr>
        <p:txBody>
          <a:bodyPr/>
          <a:lstStyle/>
          <a:p>
            <a:r>
              <a:rPr lang="en-US" b="1" u="sng" dirty="0" smtClean="0"/>
              <a:t>Facts: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156" y="996778"/>
            <a:ext cx="8596668" cy="499515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Countries with the highest number of slaves include:</a:t>
            </a:r>
          </a:p>
          <a:p>
            <a:r>
              <a:rPr lang="en-US" sz="3200" dirty="0" smtClean="0"/>
              <a:t>1. India						7. Nigeria</a:t>
            </a:r>
          </a:p>
          <a:p>
            <a:r>
              <a:rPr lang="en-US" sz="3200" dirty="0" smtClean="0"/>
              <a:t>2. China					8. Democratic Rep. of </a:t>
            </a:r>
          </a:p>
          <a:p>
            <a:r>
              <a:rPr lang="en-US" sz="3200" dirty="0" smtClean="0"/>
              <a:t>3. Pakistan                   the Congo</a:t>
            </a:r>
          </a:p>
          <a:p>
            <a:r>
              <a:rPr lang="en-US" sz="3200" dirty="0" smtClean="0"/>
              <a:t>4. Bangladesh			9. Indonesia</a:t>
            </a:r>
          </a:p>
          <a:p>
            <a:r>
              <a:rPr lang="en-US" sz="3200" dirty="0" smtClean="0"/>
              <a:t>5. Uzbekistan			10. Thailand</a:t>
            </a:r>
          </a:p>
          <a:p>
            <a:r>
              <a:rPr lang="en-US" sz="3200" dirty="0" smtClean="0"/>
              <a:t>6. Russia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011" y="4374292"/>
            <a:ext cx="4747826" cy="2373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3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588" y="205946"/>
            <a:ext cx="8596668" cy="518984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Facts: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514" y="1243915"/>
            <a:ext cx="8944488" cy="479744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Human trafficking/slavery </a:t>
            </a:r>
            <a:r>
              <a:rPr lang="en-US" sz="3200" dirty="0" smtClean="0"/>
              <a:t>is one of the  </a:t>
            </a:r>
            <a:r>
              <a:rPr lang="en-US" sz="3200" dirty="0" smtClean="0"/>
              <a:t>largest international crime </a:t>
            </a:r>
            <a:r>
              <a:rPr lang="en-US" sz="3200" dirty="0" smtClean="0"/>
              <a:t>industries </a:t>
            </a:r>
            <a:r>
              <a:rPr lang="en-US" sz="3200" dirty="0" smtClean="0"/>
              <a:t>after drug </a:t>
            </a:r>
            <a:r>
              <a:rPr lang="en-US" sz="3200" dirty="0"/>
              <a:t>&amp;</a:t>
            </a:r>
            <a:r>
              <a:rPr lang="en-US" sz="3200" dirty="0" smtClean="0"/>
              <a:t> </a:t>
            </a:r>
            <a:r>
              <a:rPr lang="en-US" sz="3200" dirty="0" smtClean="0"/>
              <a:t>gun smuggling</a:t>
            </a:r>
          </a:p>
          <a:p>
            <a:endParaRPr lang="en-US" sz="3200" dirty="0" smtClean="0"/>
          </a:p>
          <a:p>
            <a:r>
              <a:rPr lang="en-US" sz="3200" dirty="0" smtClean="0"/>
              <a:t>Slavery is more common in countries where…</a:t>
            </a:r>
          </a:p>
          <a:p>
            <a:pPr marL="0" indent="0">
              <a:buNone/>
            </a:pPr>
            <a:r>
              <a:rPr lang="en-US" sz="3200" dirty="0" smtClean="0"/>
              <a:t>		-discrimination is prevalent</a:t>
            </a:r>
          </a:p>
          <a:p>
            <a:pPr marL="457200" lvl="1" indent="0">
              <a:buNone/>
            </a:pPr>
            <a:r>
              <a:rPr lang="en-US" sz="3000" dirty="0" smtClean="0"/>
              <a:t>	-the government is unstable</a:t>
            </a:r>
          </a:p>
          <a:p>
            <a:pPr marL="457200" lvl="1" indent="0">
              <a:buNone/>
            </a:pPr>
            <a:r>
              <a:rPr lang="en-US" sz="3000" dirty="0"/>
              <a:t>	</a:t>
            </a:r>
            <a:r>
              <a:rPr lang="en-US" sz="3000" dirty="0" smtClean="0"/>
              <a:t>-corruption is prevalent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7185" y="4088628"/>
            <a:ext cx="3988210" cy="268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28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301" y="0"/>
            <a:ext cx="8596668" cy="1320800"/>
          </a:xfrm>
        </p:spPr>
        <p:txBody>
          <a:bodyPr/>
          <a:lstStyle/>
          <a:p>
            <a:r>
              <a:rPr lang="en-US" b="1" dirty="0" smtClean="0"/>
              <a:t>How common is human trafficking in the US?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19200"/>
            <a:ext cx="8596668" cy="563879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Between 15,000-18,000 people are trafficked in the US each year</a:t>
            </a:r>
          </a:p>
          <a:p>
            <a:endParaRPr lang="en-US" sz="3200" dirty="0" smtClean="0"/>
          </a:p>
          <a:p>
            <a:r>
              <a:rPr lang="en-US" sz="3200" dirty="0" smtClean="0"/>
              <a:t>The average cost of a “slave” in the world is $90</a:t>
            </a:r>
          </a:p>
          <a:p>
            <a:endParaRPr lang="en-US" sz="3200" dirty="0" smtClean="0"/>
          </a:p>
          <a:p>
            <a:r>
              <a:rPr lang="en-US" sz="3200" dirty="0" smtClean="0"/>
              <a:t>26% of people in slavery are children under the age of 18</a:t>
            </a:r>
          </a:p>
          <a:p>
            <a:r>
              <a:rPr lang="en-US" sz="3200" u="sng" dirty="0" smtClean="0"/>
              <a:t>For  more info</a:t>
            </a:r>
            <a:r>
              <a:rPr lang="en-US" sz="3200" dirty="0" smtClean="0"/>
              <a:t>: </a:t>
            </a:r>
            <a:r>
              <a:rPr lang="en-US" sz="3200" dirty="0" smtClean="0">
                <a:hlinkClick r:id="rId2"/>
              </a:rPr>
              <a:t>www.freetheslaves.net</a:t>
            </a:r>
            <a:r>
              <a:rPr lang="en-US" sz="3200" dirty="0" smtClean="0"/>
              <a:t> or </a:t>
            </a:r>
            <a:r>
              <a:rPr lang="en-US" sz="3200" dirty="0" smtClean="0">
                <a:hlinkClick r:id="rId3"/>
              </a:rPr>
              <a:t>www.endlsaverynow.org</a:t>
            </a:r>
            <a:endParaRPr lang="en-US" sz="3200" dirty="0" smtClean="0"/>
          </a:p>
          <a:p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948" y="311017"/>
            <a:ext cx="3881052" cy="2228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33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7308"/>
          </a:xfrm>
        </p:spPr>
        <p:txBody>
          <a:bodyPr/>
          <a:lstStyle/>
          <a:p>
            <a:r>
              <a:rPr lang="en-US" u="sng" dirty="0" smtClean="0"/>
              <a:t>It’s happening in Indianapolis….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96995"/>
            <a:ext cx="8596668" cy="4344367"/>
          </a:xfrm>
        </p:spPr>
        <p:txBody>
          <a:bodyPr>
            <a:normAutofit/>
          </a:bodyPr>
          <a:lstStyle/>
          <a:p>
            <a:r>
              <a:rPr lang="en-US" sz="4400" dirty="0" smtClean="0">
                <a:hlinkClick r:id="rId2"/>
              </a:rPr>
              <a:t>Hope Center – Indianapolis</a:t>
            </a:r>
            <a:endParaRPr lang="en-US" sz="4400" dirty="0" smtClean="0"/>
          </a:p>
          <a:p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543" y="3463949"/>
            <a:ext cx="42862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29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1346</TotalTime>
  <Words>154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Facet</vt:lpstr>
      <vt:lpstr>Modern Slavery and Human Trafficking</vt:lpstr>
      <vt:lpstr>Facts…</vt:lpstr>
      <vt:lpstr>Facts:</vt:lpstr>
      <vt:lpstr>Facts:</vt:lpstr>
      <vt:lpstr>How common is human trafficking in the US?</vt:lpstr>
      <vt:lpstr>It’s happening in Indianapolis….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Slavery and Human Trafficking</dc:title>
  <dc:creator>Kelly Siegert</dc:creator>
  <cp:lastModifiedBy>Kelly Siegert</cp:lastModifiedBy>
  <cp:revision>9</cp:revision>
  <cp:lastPrinted>2017-10-02T15:33:48Z</cp:lastPrinted>
  <dcterms:created xsi:type="dcterms:W3CDTF">2016-10-05T11:25:21Z</dcterms:created>
  <dcterms:modified xsi:type="dcterms:W3CDTF">2018-09-27T19:23:12Z</dcterms:modified>
</cp:coreProperties>
</file>