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0" r:id="rId3"/>
    <p:sldId id="271" r:id="rId4"/>
    <p:sldId id="273" r:id="rId5"/>
    <p:sldId id="274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79BAE07-A809-47D9-B6B1-116D2B257409}"/>
              </a:ext>
            </a:extLst>
          </p:cNvPr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FF605D9-901D-4026-B3A0-EF2D2A9B46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99ECB38-A920-457D-83A5-5CEF293610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B7A9906-F12E-4ABB-A009-80414827BA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1A59482-84C0-4DCC-A691-41A51575C6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7568955-69CB-4D8A-B3FE-4795B6510E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5D78BDC-AC21-461D-A068-28511810F2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CE29945-C7F3-4F71-9EA5-3D6D6E43E3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E88D08-5B6F-4958-890E-A16A771574A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6800E8E-9384-4531-ABCD-F23F9A4A7C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E8F5214-F1E9-47D4-AFA9-3918EF98BF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1A5D910-C0C4-4BD0-8B0B-F32F09CECA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474A8B9-08DA-4E49-B42D-8D9E930105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F619918-64AF-450A-AA6F-77EFFDA94B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AD1FB0C-1565-405C-9DA5-EFBB91D492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597ACEF-8FF7-4193-8F38-955126062E9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D7CADF3-C517-44D6-AD17-EBBB2F0BC88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6B09E91-2B35-4DDA-AE1F-C2387A8E8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30388329-185B-494C-AF88-B821B2719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4212-BC93-4865-B988-7FBCB8849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0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8AACB47-B901-46A5-B4EA-4C64FB542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201A8FE-AF83-46CB-BED4-6D40F80E2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BA3431F6-EE6A-4472-AF2C-23F8E334E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CD97-2010-4486-A8AB-070084BC9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9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C3B15AA-4904-43E0-A8E6-195C48CBC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5E9BA08-E0A2-413B-8770-DEF93B4CA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4CF0285-C6AF-4FFC-A39A-EC3D0797C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F3B6F-D39C-4AC6-A4EE-73AAA96AA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1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4D8CBC8-CDE8-4C86-B02F-AEEF2D15D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BE5C6B3-BD29-4B97-9A2E-D3A49F788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7860AA7-D34A-4B35-A93D-38EFE747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70656-0737-4538-B2BE-8ACB164D4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2106D71-4BA6-42B2-A9FF-192BE9FA4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04EE722-5CD6-4E87-847E-ABCA1BEA3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B49FEBC7-FD18-4E5D-A40D-D9E576A8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2984-1F0C-4B77-854C-141358690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07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A5FA0F7-9E71-4816-A5DA-C12C9F3E7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165EAAE-32D9-4651-A78D-EA9AB981D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08C28A1-0E62-4B6E-9BB1-1EF027AB6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A2063-54A8-4F8A-938B-7BA7F630F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1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9D35D7F-4125-4DE5-B670-BD87FE2EA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4F66418C-FB7F-46EA-A51B-D4B3E5DD8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A7AA9C5B-296A-40DF-A2BE-9B7CEEFEB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58849-660F-460C-8B58-4F3684659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56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7D7DCC4-1CCD-49AF-9E46-170AFC9D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D618E5B3-EB41-496E-A163-09439082E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BC86F0-A6BE-49F1-B713-1533EFD0B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AC797-F2D0-469B-A61A-A726B4711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28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8D1D7F4E-B78B-4FD3-A59B-DDAC8D14E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6E08504C-2229-4E33-A8B0-E68F3AB54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E80664E-CCE3-43E6-8FF0-3057F4B84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47408-FC23-42A9-AB20-6E7C0194F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2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006733A-4978-49D9-AFBD-4A7880802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1A21347-B907-4594-9797-65F0CDBCA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423FF9E-5E8A-4B83-9CBE-0EB9CAFEC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950A5-CD6E-478E-8926-72BDAAD17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30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854CFA8-3856-4F2B-AFBA-A047B195D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4764DD3-4DB8-4D8B-9F2A-8476B3B11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EECD192-BE03-4BAB-8E03-77923FED6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171B2-6732-4DB5-85BB-A8D8FD8BB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9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5D5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B9B7872-B734-4D4B-92E4-657E2700FC1F}"/>
              </a:ext>
            </a:extLst>
          </p:cNvPr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3CB7B46F-69A9-4FB9-A783-BBAEC52CB6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FE9ADB3B-4028-4B7E-B65E-1E5A87F127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197" name="Freeform 5">
              <a:extLst>
                <a:ext uri="{FF2B5EF4-FFF2-40B4-BE49-F238E27FC236}">
                  <a16:creationId xmlns:a16="http://schemas.microsoft.com/office/drawing/2014/main" id="{2BCCE1C9-BC74-430D-8928-4A7230D87D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198" name="Freeform 6">
              <a:extLst>
                <a:ext uri="{FF2B5EF4-FFF2-40B4-BE49-F238E27FC236}">
                  <a16:creationId xmlns:a16="http://schemas.microsoft.com/office/drawing/2014/main" id="{FA562BC7-CAE1-40A6-B38F-A9F652DAB5B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C6DD37A3-9472-411B-91A6-13A868ABC1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0" name="Freeform 8">
              <a:extLst>
                <a:ext uri="{FF2B5EF4-FFF2-40B4-BE49-F238E27FC236}">
                  <a16:creationId xmlns:a16="http://schemas.microsoft.com/office/drawing/2014/main" id="{4DA27A5D-D690-4FE7-9EC8-6833CBEE2B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id="{97D83705-F69C-462B-9C25-7BDC62FEDE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2" name="Freeform 10">
              <a:extLst>
                <a:ext uri="{FF2B5EF4-FFF2-40B4-BE49-F238E27FC236}">
                  <a16:creationId xmlns:a16="http://schemas.microsoft.com/office/drawing/2014/main" id="{F73B0323-49AA-4CBE-B1B4-D4FE8D9154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3" name="Freeform 11">
              <a:extLst>
                <a:ext uri="{FF2B5EF4-FFF2-40B4-BE49-F238E27FC236}">
                  <a16:creationId xmlns:a16="http://schemas.microsoft.com/office/drawing/2014/main" id="{A2BC8F6C-F8FC-4403-86A0-B787BAE1AA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4" name="Freeform 12">
              <a:extLst>
                <a:ext uri="{FF2B5EF4-FFF2-40B4-BE49-F238E27FC236}">
                  <a16:creationId xmlns:a16="http://schemas.microsoft.com/office/drawing/2014/main" id="{0BD6F6B9-0CFD-49E8-AD6A-93558E0964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5" name="Freeform 13">
              <a:extLst>
                <a:ext uri="{FF2B5EF4-FFF2-40B4-BE49-F238E27FC236}">
                  <a16:creationId xmlns:a16="http://schemas.microsoft.com/office/drawing/2014/main" id="{22B715FD-971B-4A1F-9B60-CEA6A4C0D6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6" name="Freeform 14">
              <a:extLst>
                <a:ext uri="{FF2B5EF4-FFF2-40B4-BE49-F238E27FC236}">
                  <a16:creationId xmlns:a16="http://schemas.microsoft.com/office/drawing/2014/main" id="{3B11E205-05DF-4E26-AE82-D407FEE202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7" name="Freeform 15">
              <a:extLst>
                <a:ext uri="{FF2B5EF4-FFF2-40B4-BE49-F238E27FC236}">
                  <a16:creationId xmlns:a16="http://schemas.microsoft.com/office/drawing/2014/main" id="{0D8A354C-24AA-4D1F-94B4-434017D036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8" name="Freeform 16">
              <a:extLst>
                <a:ext uri="{FF2B5EF4-FFF2-40B4-BE49-F238E27FC236}">
                  <a16:creationId xmlns:a16="http://schemas.microsoft.com/office/drawing/2014/main" id="{780F5D86-7094-4A6D-A967-B5C4B17DC27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09" name="Freeform 17">
              <a:extLst>
                <a:ext uri="{FF2B5EF4-FFF2-40B4-BE49-F238E27FC236}">
                  <a16:creationId xmlns:a16="http://schemas.microsoft.com/office/drawing/2014/main" id="{E1A02F5C-8FA9-44C9-8B8F-09DF240605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8210" name="Rectangle 18">
            <a:extLst>
              <a:ext uri="{FF2B5EF4-FFF2-40B4-BE49-F238E27FC236}">
                <a16:creationId xmlns:a16="http://schemas.microsoft.com/office/drawing/2014/main" id="{52EBCF22-2951-4AC1-9F49-25B32F2FE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9325722F-DD04-4205-8C58-1BCB883D70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2" name="Rectangle 20">
            <a:extLst>
              <a:ext uri="{FF2B5EF4-FFF2-40B4-BE49-F238E27FC236}">
                <a16:creationId xmlns:a16="http://schemas.microsoft.com/office/drawing/2014/main" id="{316C3CEF-02E6-460D-B325-44F447973A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3" name="Rectangle 21">
            <a:extLst>
              <a:ext uri="{FF2B5EF4-FFF2-40B4-BE49-F238E27FC236}">
                <a16:creationId xmlns:a16="http://schemas.microsoft.com/office/drawing/2014/main" id="{EF20ACCD-847D-4AAD-85FC-EC35B152D0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919F15-1E1E-43CA-BBBC-5E2F291192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2DFDBBFD-BEAD-438C-9DFC-3308A0375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275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B7D89BC-8C6A-4E2B-A242-4BE3E60789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F5FF59-2E89-4E8C-AC17-E4195149AF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1066800"/>
            <a:ext cx="64008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/>
              <a:t>Later Peoples of the Fertile Crescent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A674337-D9E9-4983-8677-D34788221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1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Assyrians</a:t>
            </a:r>
            <a:r>
              <a:rPr lang="en-US" dirty="0"/>
              <a:t>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2A4DFF2-A837-4AE6-B097-4564DC680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Iron weapons </a:t>
            </a:r>
            <a:r>
              <a:rPr lang="en-US" dirty="0"/>
              <a:t>&amp; </a:t>
            </a:r>
            <a:r>
              <a:rPr lang="en-US" b="1" u="sng" dirty="0"/>
              <a:t>chariots</a:t>
            </a:r>
          </a:p>
          <a:p>
            <a:pPr eaLnBrk="1" hangingPunct="1">
              <a:defRPr/>
            </a:pPr>
            <a:r>
              <a:rPr lang="en-US" b="1" u="sng" dirty="0"/>
              <a:t>Fierce in battle</a:t>
            </a:r>
            <a:r>
              <a:rPr lang="en-US" dirty="0"/>
              <a:t>, burnt crops, looted villages before attacking</a:t>
            </a:r>
          </a:p>
        </p:txBody>
      </p:sp>
      <p:pic>
        <p:nvPicPr>
          <p:cNvPr id="28676" name="Picture 4" descr="1-30-31-image">
            <a:extLst>
              <a:ext uri="{FF2B5EF4-FFF2-40B4-BE49-F238E27FC236}">
                <a16:creationId xmlns:a16="http://schemas.microsoft.com/office/drawing/2014/main" id="{547CAC37-511D-4D65-8785-BAC5A11D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743200"/>
            <a:ext cx="870578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D6569-B709-4CA3-926E-55954A1EF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13" y="1098580"/>
            <a:ext cx="476187" cy="476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64DDC2E-2020-4AB0-B598-1577277E5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Chaldeans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2419DB-9947-4971-BA7E-0D58AA109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762001"/>
            <a:ext cx="8229600" cy="4835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-</a:t>
            </a:r>
            <a:r>
              <a:rPr lang="en-US" sz="2800" b="1" u="sng" dirty="0"/>
              <a:t>Nebuchadnezzar</a:t>
            </a:r>
            <a:r>
              <a:rPr lang="en-US" sz="2800" dirty="0"/>
              <a:t> -(the king) </a:t>
            </a:r>
            <a:r>
              <a:rPr lang="en-US" sz="2800" u="sng" dirty="0"/>
              <a:t>rebuilt Babylon and the supposed </a:t>
            </a:r>
            <a:r>
              <a:rPr lang="en-US" sz="2800" b="1" u="sng" dirty="0"/>
              <a:t>Hanging Gardens of Babylon </a:t>
            </a:r>
            <a:r>
              <a:rPr lang="en-US" sz="2800" b="1" dirty="0"/>
              <a:t>(~600BC)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-</a:t>
            </a:r>
            <a:r>
              <a:rPr lang="en-US" sz="2800" b="1" u="sng" dirty="0"/>
              <a:t>One of the 7 wonders of the ancient world (myth?)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697F58F-4ECC-4FEE-A4B4-DC285208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703639"/>
            <a:ext cx="25812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F6559820-B13E-4D92-AC80-93EF16A1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25888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E811E-4554-43DE-99D3-0DA6F9B2B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3" y="1260474"/>
            <a:ext cx="476187" cy="476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DD089-7CD3-4CCD-8492-FAD526A72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13" y="3090959"/>
            <a:ext cx="476187" cy="476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DA81207-D61A-4379-A647-E89C1A570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C00000"/>
                </a:solidFill>
              </a:rPr>
              <a:t>The Phoenicians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58CD0BF-3486-4928-A81F-10F8AE16D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8534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Phoenicians</a:t>
            </a:r>
            <a:r>
              <a:rPr lang="en-US" u="sng" dirty="0"/>
              <a:t>-Wealthy trading society on east edge of Mediterranean Sea</a:t>
            </a:r>
          </a:p>
          <a:p>
            <a:pPr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b="1" u="sng" dirty="0"/>
              <a:t>Expert sailors &amp; craftspeople</a:t>
            </a:r>
          </a:p>
          <a:p>
            <a:pPr eaLnBrk="1" hangingPunct="1">
              <a:defRPr/>
            </a:pPr>
            <a:endParaRPr lang="en-US" sz="1000" b="1" u="sng" dirty="0"/>
          </a:p>
          <a:p>
            <a:pPr eaLnBrk="1" hangingPunct="1">
              <a:defRPr/>
            </a:pPr>
            <a:r>
              <a:rPr lang="en-US" dirty="0"/>
              <a:t>C</a:t>
            </a:r>
            <a:r>
              <a:rPr lang="en-US" b="1" u="sng" dirty="0"/>
              <a:t>reate purple dye, which becomes very popular with rich people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b="1" u="sng" dirty="0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DA4CEE8B-D70D-4AD9-A002-7988194D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4" y="4413250"/>
            <a:ext cx="3011487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61785-A05B-4575-87BD-A4911D559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71" y="1417639"/>
            <a:ext cx="476187" cy="476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36ED1E-5C7A-4588-96F2-66DDBD812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71" y="2677680"/>
            <a:ext cx="475529" cy="475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E3B6C-6C88-4331-B08B-F1B5721C2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599" y="3550067"/>
            <a:ext cx="475529" cy="47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9CD5248-31D4-462B-AE92-9A59E25D7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C09EA59-3F99-403A-8FD4-AAD4F00F7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5" descr="TunisianPhoenicia">
            <a:extLst>
              <a:ext uri="{FF2B5EF4-FFF2-40B4-BE49-F238E27FC236}">
                <a16:creationId xmlns:a16="http://schemas.microsoft.com/office/drawing/2014/main" id="{9AD98CBC-BBBF-4C11-A09A-C3F95A95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C698B65-5E61-43B0-811F-325811330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rgbClr val="C00000"/>
                </a:solidFill>
              </a:rPr>
              <a:t>What was the Phoenicians most important achievement?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DB63BC8-0A82-45D1-9494-056C1776F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9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/>
              <a:t>Invention of an </a:t>
            </a:r>
            <a:r>
              <a:rPr lang="en-US" b="1" u="sng" dirty="0"/>
              <a:t>alphabet-</a:t>
            </a:r>
            <a:r>
              <a:rPr lang="en-US" dirty="0"/>
              <a:t> </a:t>
            </a:r>
            <a:r>
              <a:rPr lang="en-US" u="sng" dirty="0"/>
              <a:t>a set of letters that can be combined to form words</a:t>
            </a:r>
            <a:endParaRPr lang="en-US" b="1" u="sng" dirty="0"/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6071C30B-A3A0-433A-B8FE-7B527A2E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900363"/>
            <a:ext cx="522354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D7E48A-2CFE-4EFE-9471-39F7B32A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58" y="1773496"/>
            <a:ext cx="475529" cy="47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ff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</vt:lpstr>
      <vt:lpstr>Cliff</vt:lpstr>
      <vt:lpstr>PowerPoint Presentation</vt:lpstr>
      <vt:lpstr>Assyrians </vt:lpstr>
      <vt:lpstr>Chaldeans</vt:lpstr>
      <vt:lpstr>The Phoenicians </vt:lpstr>
      <vt:lpstr>PowerPoint Presentation</vt:lpstr>
      <vt:lpstr>What was the Phoenicians most important achievement?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Siegert</dc:creator>
  <cp:lastModifiedBy>Timothy Siegert</cp:lastModifiedBy>
  <cp:revision>2</cp:revision>
  <dcterms:created xsi:type="dcterms:W3CDTF">2020-08-22T19:26:39Z</dcterms:created>
  <dcterms:modified xsi:type="dcterms:W3CDTF">2021-09-11T12:56:58Z</dcterms:modified>
</cp:coreProperties>
</file>