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handoutMasterIdLst>
    <p:handoutMasterId r:id="rId17"/>
  </p:handoutMasterIdLst>
  <p:sldIdLst>
    <p:sldId id="256" r:id="rId7"/>
    <p:sldId id="265" r:id="rId8"/>
    <p:sldId id="258" r:id="rId9"/>
    <p:sldId id="259" r:id="rId10"/>
    <p:sldId id="257" r:id="rId11"/>
    <p:sldId id="269" r:id="rId12"/>
    <p:sldId id="270" r:id="rId13"/>
    <p:sldId id="271" r:id="rId14"/>
    <p:sldId id="272" r:id="rId15"/>
    <p:sldId id="273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0FC3FA9-957F-4627-B705-0D7E31EA1F8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B169B16-213A-420E-83C3-4222F37BE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292AFA71-583C-4A3E-BB20-89FD4F03930A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="" xmlns:a16="http://schemas.microsoft.com/office/drawing/2014/main" id="{9C4CB0BD-20EF-4BFF-A32B-5F7D57CD0B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="" xmlns:a16="http://schemas.microsoft.com/office/drawing/2014/main" id="{EB2C3A8F-705B-447E-82D6-4E6A5B906E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="" xmlns:a16="http://schemas.microsoft.com/office/drawing/2014/main" id="{05879358-78B2-4F26-8C90-1BD303A6DD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="" xmlns:a16="http://schemas.microsoft.com/office/drawing/2014/main" id="{92D21C6C-6DF6-4464-A989-0CAE707D10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="" xmlns:a16="http://schemas.microsoft.com/office/drawing/2014/main" id="{7F081123-98AD-464E-AD64-9AA92E34E9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="" xmlns:a16="http://schemas.microsoft.com/office/drawing/2014/main" id="{B8A4ED19-B2BD-4398-85E1-128EE1578F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="" xmlns:a16="http://schemas.microsoft.com/office/drawing/2014/main" id="{AEEC6D1D-5941-45A5-957E-7373FF6392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="" xmlns:a16="http://schemas.microsoft.com/office/drawing/2014/main" id="{B1C16479-A9CF-44EF-8C98-B84EF5A3D5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="" xmlns:a16="http://schemas.microsoft.com/office/drawing/2014/main" id="{671071C5-7C13-4C12-A67A-667E7245DF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="" xmlns:a16="http://schemas.microsoft.com/office/drawing/2014/main" id="{E563EB99-DD12-479D-8124-1A8718F520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="" xmlns:a16="http://schemas.microsoft.com/office/drawing/2014/main" id="{FCC5E172-1125-4FB9-B08A-B27B0241FC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="" xmlns:a16="http://schemas.microsoft.com/office/drawing/2014/main" id="{3CE81901-F115-4EDC-BD19-4917131DA5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="" xmlns:a16="http://schemas.microsoft.com/office/drawing/2014/main" id="{7B9888A7-5622-42D6-8915-349036E210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="" xmlns:a16="http://schemas.microsoft.com/office/drawing/2014/main" id="{446D92E5-504F-4400-8C2E-0130036B98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="" xmlns:a16="http://schemas.microsoft.com/office/drawing/2014/main" id="{F1E9D315-C18A-48F5-93B7-2A89D15E39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="" xmlns:a16="http://schemas.microsoft.com/office/drawing/2014/main" id="{C10E5AF4-A8D9-448E-BB49-3B8D38DB49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="" xmlns:a16="http://schemas.microsoft.com/office/drawing/2014/main" id="{5DF7469B-7DEB-4379-8685-CC6FE17B5F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="" xmlns:a16="http://schemas.microsoft.com/office/drawing/2014/main" id="{FDD8F8F9-86EA-4E2E-BB27-E95D755064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="" xmlns:a16="http://schemas.microsoft.com/office/drawing/2014/main" id="{AE72D03B-C22E-4F3F-860D-1CE9EA0D54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>
              <a:extLst>
                <a:ext uri="{FF2B5EF4-FFF2-40B4-BE49-F238E27FC236}">
                  <a16:creationId xmlns="" xmlns:a16="http://schemas.microsoft.com/office/drawing/2014/main" id="{137C2394-4771-4BAE-AA40-8FB2FA5F60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="" xmlns:a16="http://schemas.microsoft.com/office/drawing/2014/main" id="{C603C4C1-84CF-4BB4-AF24-8D1B79A5DB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="" xmlns:a16="http://schemas.microsoft.com/office/drawing/2014/main" id="{C8A75B79-070E-491F-8634-D0F5D70CE6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="" xmlns:a16="http://schemas.microsoft.com/office/drawing/2014/main" id="{94C1EA75-620F-44A6-8085-8107E3F3C4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>
              <a:extLst>
                <a:ext uri="{FF2B5EF4-FFF2-40B4-BE49-F238E27FC236}">
                  <a16:creationId xmlns="" xmlns:a16="http://schemas.microsoft.com/office/drawing/2014/main" id="{306C9A45-E1E8-4C92-AC68-FE5957DA27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="" xmlns:a16="http://schemas.microsoft.com/office/drawing/2014/main" id="{7F8CE1F6-8DF6-4483-8C82-600668D5A8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="" xmlns:a16="http://schemas.microsoft.com/office/drawing/2014/main" id="{64860ED8-A0E9-4AFF-AC5F-A9D946F73B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>
              <a:extLst>
                <a:ext uri="{FF2B5EF4-FFF2-40B4-BE49-F238E27FC236}">
                  <a16:creationId xmlns="" xmlns:a16="http://schemas.microsoft.com/office/drawing/2014/main" id="{1330B586-0FA3-4C3C-993D-7514828D33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="" xmlns:a16="http://schemas.microsoft.com/office/drawing/2014/main" id="{7B3909D9-F2D7-41CE-A25E-71CED2B4D7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>
              <a:extLst>
                <a:ext uri="{FF2B5EF4-FFF2-40B4-BE49-F238E27FC236}">
                  <a16:creationId xmlns="" xmlns:a16="http://schemas.microsoft.com/office/drawing/2014/main" id="{0CF0A197-158A-4218-AE55-7AFBC809FC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="" xmlns:a16="http://schemas.microsoft.com/office/drawing/2014/main" id="{B974A578-1B5B-4C36-BBD9-728EFABE02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="" xmlns:a16="http://schemas.microsoft.com/office/drawing/2014/main" id="{A9394A20-824F-47C0-B689-0587E4C453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="" xmlns:a16="http://schemas.microsoft.com/office/drawing/2014/main" id="{27AC0ACE-C5E9-4AB8-8002-44DAB689FD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="" xmlns:a16="http://schemas.microsoft.com/office/drawing/2014/main" id="{2856EF1D-29EB-42C1-9A86-52C95088E2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="" xmlns:a16="http://schemas.microsoft.com/office/drawing/2014/main" id="{99E297B8-9666-484B-AADE-A9D72B2285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="" xmlns:a16="http://schemas.microsoft.com/office/drawing/2014/main" id="{561F11C6-546D-4100-AD36-CBFA6548A0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="" xmlns:a16="http://schemas.microsoft.com/office/drawing/2014/main" id="{D8C58BF0-1F19-4DF7-9E8F-463BC7C25E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="" xmlns:a16="http://schemas.microsoft.com/office/drawing/2014/main" id="{540D507C-25C4-4281-A379-E1AAE387519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="" xmlns:a16="http://schemas.microsoft.com/office/drawing/2014/main" id="{C5FB2AAB-56A6-4153-8CDB-545F7D31EA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>
                  <a:latin typeface="Arial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="" xmlns:a16="http://schemas.microsoft.com/office/drawing/2014/main" id="{48A2BE6C-49AB-44BB-8388-5BAD6BF3BA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>
                  <a:latin typeface="Arial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="" xmlns:a16="http://schemas.microsoft.com/office/drawing/2014/main" id="{6CB503EF-E873-4045-A780-3DF1951251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="" xmlns:a16="http://schemas.microsoft.com/office/drawing/2014/main" id="{8D57C2F0-F60E-4812-8720-981C3D965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>
            <a:extLst>
              <a:ext uri="{FF2B5EF4-FFF2-40B4-BE49-F238E27FC236}">
                <a16:creationId xmlns="" xmlns:a16="http://schemas.microsoft.com/office/drawing/2014/main" id="{227D89AA-B9D9-43EA-AAD4-65A56D62CE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7CEFF-979C-4B4E-AC5D-FDC7DD96BC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95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="" xmlns:a16="http://schemas.microsoft.com/office/drawing/2014/main" id="{B9DE97C7-CC3F-4D1B-9918-AD0A6BC0D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="" xmlns:a16="http://schemas.microsoft.com/office/drawing/2014/main" id="{FDE7A794-3A2D-491E-B9F6-3CE36BB42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="" xmlns:a16="http://schemas.microsoft.com/office/drawing/2014/main" id="{4FA76F1C-5B10-4DF4-A390-FBB599AAB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DB7C4-ADD4-4279-A116-FF8350287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82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="" xmlns:a16="http://schemas.microsoft.com/office/drawing/2014/main" id="{E65337F5-C4FA-4D90-8881-0CEFF57AD2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="" xmlns:a16="http://schemas.microsoft.com/office/drawing/2014/main" id="{60D66079-62B0-49BB-AAD4-18ADD0769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="" xmlns:a16="http://schemas.microsoft.com/office/drawing/2014/main" id="{F4A461E7-D5B0-4D7C-B5A6-60F953982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0AE55-9262-4072-A1B0-EBF0613D2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4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7CDD40-B523-4C36-9E8C-8BBE59BF474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19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8A46C-328E-4026-875A-B49CFB715BE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67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68B2-7828-490C-91D9-6639AAF1BCB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21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F878A-13D3-466F-B507-F46ADD2F8AF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80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F59D-20F8-44AF-A5BC-5996B3634ED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45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7B8CF-35C5-4849-A6CC-6E1DD30CB9D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07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1D4E-1E4E-4B37-B4B8-5C4E1FA427B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845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D4EB-FEC0-4464-8200-63AD868B832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8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="" xmlns:a16="http://schemas.microsoft.com/office/drawing/2014/main" id="{454CD90E-F27D-490F-A7BF-4DF2789F9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="" xmlns:a16="http://schemas.microsoft.com/office/drawing/2014/main" id="{843D96CC-17A4-4819-A57A-43CD4854E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="" xmlns:a16="http://schemas.microsoft.com/office/drawing/2014/main" id="{7B6F4602-BA68-4FAD-92D6-D4447426C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AFB2C-B336-43A4-9574-A3F27DAB8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350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7C39-3742-4A03-9933-1BA97C4FF1B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2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B386-48AB-4DF6-8ED7-C5A288F423C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05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29B48-21D2-4387-93ED-78AB3E7F8E7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375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7CDD40-B523-4C36-9E8C-8BBE59BF474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65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8A46C-328E-4026-875A-B49CFB715BE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07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68B2-7828-490C-91D9-6639AAF1BCB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2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F878A-13D3-466F-B507-F46ADD2F8AF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89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F59D-20F8-44AF-A5BC-5996B3634ED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05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7B8CF-35C5-4849-A6CC-6E1DD30CB9D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45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1D4E-1E4E-4B37-B4B8-5C4E1FA427B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6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="" xmlns:a16="http://schemas.microsoft.com/office/drawing/2014/main" id="{9F106155-B809-4245-B287-83025A867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="" xmlns:a16="http://schemas.microsoft.com/office/drawing/2014/main" id="{83A22D0F-7139-4CDA-9EE2-090B75123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="" xmlns:a16="http://schemas.microsoft.com/office/drawing/2014/main" id="{DA8A22F0-60CB-43C6-AA8B-CB27DB14B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B7AC5-5528-48E5-83F9-590C06670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439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D4EB-FEC0-4464-8200-63AD868B832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247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7C39-3742-4A03-9933-1BA97C4FF1B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81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B386-48AB-4DF6-8ED7-C5A288F423C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7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29B48-21D2-4387-93ED-78AB3E7F8E7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18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7CDD40-B523-4C36-9E8C-8BBE59BF474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36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8A46C-328E-4026-875A-B49CFB715BE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547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68B2-7828-490C-91D9-6639AAF1BCB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783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F878A-13D3-466F-B507-F46ADD2F8AF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486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F59D-20F8-44AF-A5BC-5996B3634ED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68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7B8CF-35C5-4849-A6CC-6E1DD30CB9D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4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="" xmlns:a16="http://schemas.microsoft.com/office/drawing/2014/main" id="{FC2E00AD-4178-401F-975C-CB556E4476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="" xmlns:a16="http://schemas.microsoft.com/office/drawing/2014/main" id="{6B5B5970-D633-47CF-B83A-F7E07D117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="" xmlns:a16="http://schemas.microsoft.com/office/drawing/2014/main" id="{117F10CA-B89D-414E-9C38-C7905070D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E329A-370D-42BD-855C-9304447F1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6084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1D4E-1E4E-4B37-B4B8-5C4E1FA427B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405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D4EB-FEC0-4464-8200-63AD868B832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462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7C39-3742-4A03-9933-1BA97C4FF1B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373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B386-48AB-4DF6-8ED7-C5A288F423C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440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29B48-21D2-4387-93ED-78AB3E7F8E7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628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7CDD40-B523-4C36-9E8C-8BBE59BF474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702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8A46C-328E-4026-875A-B49CFB715BE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921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68B2-7828-490C-91D9-6639AAF1BCB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083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F878A-13D3-466F-B507-F46ADD2F8AF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380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F59D-20F8-44AF-A5BC-5996B3634ED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32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="" xmlns:a16="http://schemas.microsoft.com/office/drawing/2014/main" id="{7799B805-FD90-4B01-8831-3F5945F23B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="" xmlns:a16="http://schemas.microsoft.com/office/drawing/2014/main" id="{5192B063-2F28-4FB0-8ACF-9EEC4FD1C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="" xmlns:a16="http://schemas.microsoft.com/office/drawing/2014/main" id="{727FF434-671D-4149-806A-469E98166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2386-31FE-424A-90A4-39D1701AA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8788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7B8CF-35C5-4849-A6CC-6E1DD30CB9D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154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1D4E-1E4E-4B37-B4B8-5C4E1FA427B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003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D4EB-FEC0-4464-8200-63AD868B832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49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7C39-3742-4A03-9933-1BA97C4FF1B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431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B386-48AB-4DF6-8ED7-C5A288F423C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76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29B48-21D2-4387-93ED-78AB3E7F8E7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203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7CDD40-B523-4C36-9E8C-8BBE59BF474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358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8A46C-328E-4026-875A-B49CFB715BE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164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68B2-7828-490C-91D9-6639AAF1BCB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795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F878A-13D3-466F-B507-F46ADD2F8AF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0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="" xmlns:a16="http://schemas.microsoft.com/office/drawing/2014/main" id="{B0002F2E-9BB4-4D99-A481-3479CCEE3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="" xmlns:a16="http://schemas.microsoft.com/office/drawing/2014/main" id="{41EE0480-005B-4F18-81A4-33AC38540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>
            <a:extLst>
              <a:ext uri="{FF2B5EF4-FFF2-40B4-BE49-F238E27FC236}">
                <a16:creationId xmlns="" xmlns:a16="http://schemas.microsoft.com/office/drawing/2014/main" id="{F363A52B-EB1B-47AF-AFA7-707395B5B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B5D9F-042F-487D-815C-76A01C65E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1142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F59D-20F8-44AF-A5BC-5996B3634ED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815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7B8CF-35C5-4849-A6CC-6E1DD30CB9D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731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1D4E-1E4E-4B37-B4B8-5C4E1FA427B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253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D4EB-FEC0-4464-8200-63AD868B832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239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7C39-3742-4A03-9933-1BA97C4FF1B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005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B386-48AB-4DF6-8ED7-C5A288F423C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779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29B48-21D2-4387-93ED-78AB3E7F8E7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9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="" xmlns:a16="http://schemas.microsoft.com/office/drawing/2014/main" id="{B7ED7638-6E6E-490B-B781-094C14CBA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>
            <a:extLst>
              <a:ext uri="{FF2B5EF4-FFF2-40B4-BE49-F238E27FC236}">
                <a16:creationId xmlns="" xmlns:a16="http://schemas.microsoft.com/office/drawing/2014/main" id="{A9EF00F3-B76C-4475-A61B-2B7DB9ED8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="" xmlns:a16="http://schemas.microsoft.com/office/drawing/2014/main" id="{5B2B8C68-3FB0-481D-9695-48FCC6FFD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C933E-CCE3-4681-A392-3CE3926B2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64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="" xmlns:a16="http://schemas.microsoft.com/office/drawing/2014/main" id="{EA9B0866-2B93-46E9-9F4B-F6C8BB50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="" xmlns:a16="http://schemas.microsoft.com/office/drawing/2014/main" id="{4E89FB90-FEAF-4718-BF18-51C14B5F6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="" xmlns:a16="http://schemas.microsoft.com/office/drawing/2014/main" id="{A6BE2EC5-4976-4BA5-8A35-1AA2B9D06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3D6BB-55C8-4FB4-90D1-4DDF48F29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05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="" xmlns:a16="http://schemas.microsoft.com/office/drawing/2014/main" id="{D4542D18-A3BE-47CB-8F17-F0516A84E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="" xmlns:a16="http://schemas.microsoft.com/office/drawing/2014/main" id="{03F738B2-E6AD-4581-8F28-2042D7A28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="" xmlns:a16="http://schemas.microsoft.com/office/drawing/2014/main" id="{338EFE75-FCB6-4F59-B846-C39B3ECA6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985F7-21FA-415F-8458-DF71B7788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52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="" xmlns:a16="http://schemas.microsoft.com/office/drawing/2014/main" id="{229BD6BB-9905-4574-B8BE-B2316DD072FB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4099" name="Freeform 3">
              <a:extLst>
                <a:ext uri="{FF2B5EF4-FFF2-40B4-BE49-F238E27FC236}">
                  <a16:creationId xmlns="" xmlns:a16="http://schemas.microsoft.com/office/drawing/2014/main" id="{758D6AC7-9BF6-4D9B-AF2A-7511ED25D1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00" name="Freeform 4">
              <a:extLst>
                <a:ext uri="{FF2B5EF4-FFF2-40B4-BE49-F238E27FC236}">
                  <a16:creationId xmlns="" xmlns:a16="http://schemas.microsoft.com/office/drawing/2014/main" id="{2B139742-74A2-45B5-B253-66DDE600B6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="" xmlns:a16="http://schemas.microsoft.com/office/drawing/2014/main" id="{CDF6F366-9113-42A1-9B14-AE0A1CAFFD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="" xmlns:a16="http://schemas.microsoft.com/office/drawing/2014/main" id="{DF44BCDF-15C5-4ECC-99EA-7977516B86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="" xmlns:a16="http://schemas.microsoft.com/office/drawing/2014/main" id="{5E88DA61-0160-4C14-8F8E-5513129B80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="" xmlns:a16="http://schemas.microsoft.com/office/drawing/2014/main" id="{07B1C304-D016-4D51-A1EC-50D850C5FD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="" xmlns:a16="http://schemas.microsoft.com/office/drawing/2014/main" id="{2F6607BF-0F4F-4442-AE33-06024B8305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="" xmlns:a16="http://schemas.microsoft.com/office/drawing/2014/main" id="{77CCC724-3942-47D6-8E72-6BC0DE8CFC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="" xmlns:a16="http://schemas.microsoft.com/office/drawing/2014/main" id="{E6446945-5152-4EB0-AC1C-45DE731082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="" xmlns:a16="http://schemas.microsoft.com/office/drawing/2014/main" id="{A7CF34DF-F4CE-4BCD-A51A-529A9199D5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="" xmlns:a16="http://schemas.microsoft.com/office/drawing/2014/main" id="{996CDE5D-E792-463E-B855-3C3FBE9179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="" xmlns:a16="http://schemas.microsoft.com/office/drawing/2014/main" id="{4FB18BDB-3B28-4385-B8EA-547107FB70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="" xmlns:a16="http://schemas.microsoft.com/office/drawing/2014/main" id="{207A4936-5593-451E-9AE3-C63561F09B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="" xmlns:a16="http://schemas.microsoft.com/office/drawing/2014/main" id="{49717316-93FB-4638-8D5B-F48B9C28F1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13" name="Freeform 17">
              <a:extLst>
                <a:ext uri="{FF2B5EF4-FFF2-40B4-BE49-F238E27FC236}">
                  <a16:creationId xmlns="" xmlns:a16="http://schemas.microsoft.com/office/drawing/2014/main" id="{EBD35AF9-1858-40EC-9E8D-D12E5F60ED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14" name="Freeform 18">
              <a:extLst>
                <a:ext uri="{FF2B5EF4-FFF2-40B4-BE49-F238E27FC236}">
                  <a16:creationId xmlns="" xmlns:a16="http://schemas.microsoft.com/office/drawing/2014/main" id="{D06EDD45-E346-432F-99BC-4E751889DF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="" xmlns:a16="http://schemas.microsoft.com/office/drawing/2014/main" id="{0E566405-1C92-4FC9-BF79-7A5715E583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="" xmlns:a16="http://schemas.microsoft.com/office/drawing/2014/main" id="{9E2055AC-2472-49E6-8A41-48E8D263F1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="" xmlns:a16="http://schemas.microsoft.com/office/drawing/2014/main" id="{4D7CA3FF-7D7E-489C-A55A-D0F06B1DC7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="" xmlns:a16="http://schemas.microsoft.com/office/drawing/2014/main" id="{DFD1E9F8-D249-44B5-9F31-690D34ED5D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19" name="Freeform 23">
              <a:extLst>
                <a:ext uri="{FF2B5EF4-FFF2-40B4-BE49-F238E27FC236}">
                  <a16:creationId xmlns="" xmlns:a16="http://schemas.microsoft.com/office/drawing/2014/main" id="{CF82A4AD-9EEE-40C9-AFB7-83B7CD9BEE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20" name="Freeform 24">
              <a:extLst>
                <a:ext uri="{FF2B5EF4-FFF2-40B4-BE49-F238E27FC236}">
                  <a16:creationId xmlns="" xmlns:a16="http://schemas.microsoft.com/office/drawing/2014/main" id="{EFB9AB00-00E9-4A57-A373-B2459273BD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="" xmlns:a16="http://schemas.microsoft.com/office/drawing/2014/main" id="{3951D0E0-8C2D-4B79-AC90-8816D1C591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="" xmlns:a16="http://schemas.microsoft.com/office/drawing/2014/main" id="{B7609F17-B8EF-430B-82D4-3B788055D6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23" name="Freeform 27">
              <a:extLst>
                <a:ext uri="{FF2B5EF4-FFF2-40B4-BE49-F238E27FC236}">
                  <a16:creationId xmlns="" xmlns:a16="http://schemas.microsoft.com/office/drawing/2014/main" id="{32A14963-98A2-4122-B0F1-5C9F6E0AB1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="" xmlns:a16="http://schemas.microsoft.com/office/drawing/2014/main" id="{D12D7929-DC25-47AD-BEA3-1C83C0BC40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25" name="Freeform 29">
              <a:extLst>
                <a:ext uri="{FF2B5EF4-FFF2-40B4-BE49-F238E27FC236}">
                  <a16:creationId xmlns="" xmlns:a16="http://schemas.microsoft.com/office/drawing/2014/main" id="{D24E0CA1-92F4-4CDA-A194-99508990E1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="" xmlns:a16="http://schemas.microsoft.com/office/drawing/2014/main" id="{A02C6405-D909-4040-9491-79B918271F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27" name="Freeform 31">
              <a:extLst>
                <a:ext uri="{FF2B5EF4-FFF2-40B4-BE49-F238E27FC236}">
                  <a16:creationId xmlns="" xmlns:a16="http://schemas.microsoft.com/office/drawing/2014/main" id="{3E389952-36A7-4574-BCDD-49DE1D8321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28" name="Freeform 32">
              <a:extLst>
                <a:ext uri="{FF2B5EF4-FFF2-40B4-BE49-F238E27FC236}">
                  <a16:creationId xmlns="" xmlns:a16="http://schemas.microsoft.com/office/drawing/2014/main" id="{2F22FCF6-8FBB-462B-BDDC-34EC480C02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29" name="Freeform 33">
              <a:extLst>
                <a:ext uri="{FF2B5EF4-FFF2-40B4-BE49-F238E27FC236}">
                  <a16:creationId xmlns="" xmlns:a16="http://schemas.microsoft.com/office/drawing/2014/main" id="{0CB14C8F-1265-42D9-9F4C-823AE20CC4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0" name="Freeform 34">
              <a:extLst>
                <a:ext uri="{FF2B5EF4-FFF2-40B4-BE49-F238E27FC236}">
                  <a16:creationId xmlns="" xmlns:a16="http://schemas.microsoft.com/office/drawing/2014/main" id="{B7767486-29FD-4302-97CC-B64B0E9838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1" name="Freeform 35">
              <a:extLst>
                <a:ext uri="{FF2B5EF4-FFF2-40B4-BE49-F238E27FC236}">
                  <a16:creationId xmlns="" xmlns:a16="http://schemas.microsoft.com/office/drawing/2014/main" id="{8431D508-2711-42DE-9393-0886BB6AB5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2" name="Freeform 36">
              <a:extLst>
                <a:ext uri="{FF2B5EF4-FFF2-40B4-BE49-F238E27FC236}">
                  <a16:creationId xmlns="" xmlns:a16="http://schemas.microsoft.com/office/drawing/2014/main" id="{61339FE9-51A2-4F25-99F4-9485A9F739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3" name="Freeform 37">
              <a:extLst>
                <a:ext uri="{FF2B5EF4-FFF2-40B4-BE49-F238E27FC236}">
                  <a16:creationId xmlns="" xmlns:a16="http://schemas.microsoft.com/office/drawing/2014/main" id="{01A3DAC5-1D0C-438E-BB4D-AF924EBEAD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4" name="Freeform 38">
              <a:extLst>
                <a:ext uri="{FF2B5EF4-FFF2-40B4-BE49-F238E27FC236}">
                  <a16:creationId xmlns="" xmlns:a16="http://schemas.microsoft.com/office/drawing/2014/main" id="{71342238-38E7-42E6-9916-413198DF63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="" xmlns:a16="http://schemas.microsoft.com/office/drawing/2014/main" id="{82EB7D66-3B0B-4C24-A483-46724718E37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>
                <a:extLst>
                  <a:ext uri="{FF2B5EF4-FFF2-40B4-BE49-F238E27FC236}">
                    <a16:creationId xmlns="" xmlns:a16="http://schemas.microsoft.com/office/drawing/2014/main" id="{B84972FE-E3B1-4882-A284-60EA08A417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>
                  <a:latin typeface="Arial" charset="0"/>
                </a:endParaRPr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="" xmlns:a16="http://schemas.microsoft.com/office/drawing/2014/main" id="{ECE57090-7CB3-4AE1-8861-6A67C561BE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>
                  <a:latin typeface="Arial" charset="0"/>
                </a:endParaRPr>
              </a:p>
            </p:txBody>
          </p:sp>
        </p:grpSp>
      </p:grpSp>
      <p:sp>
        <p:nvSpPr>
          <p:cNvPr id="4138" name="Rectangle 42">
            <a:extLst>
              <a:ext uri="{FF2B5EF4-FFF2-40B4-BE49-F238E27FC236}">
                <a16:creationId xmlns="" xmlns:a16="http://schemas.microsoft.com/office/drawing/2014/main" id="{0085DF9D-676C-4340-97C8-4A60E3D89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>
            <a:extLst>
              <a:ext uri="{FF2B5EF4-FFF2-40B4-BE49-F238E27FC236}">
                <a16:creationId xmlns="" xmlns:a16="http://schemas.microsoft.com/office/drawing/2014/main" id="{C505426B-D402-4B0E-9036-F9186BC59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>
            <a:extLst>
              <a:ext uri="{FF2B5EF4-FFF2-40B4-BE49-F238E27FC236}">
                <a16:creationId xmlns="" xmlns:a16="http://schemas.microsoft.com/office/drawing/2014/main" id="{6C0D6602-82EE-4DCD-B7DE-76E0E471FE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1" name="Rectangle 45">
            <a:extLst>
              <a:ext uri="{FF2B5EF4-FFF2-40B4-BE49-F238E27FC236}">
                <a16:creationId xmlns="" xmlns:a16="http://schemas.microsoft.com/office/drawing/2014/main" id="{B271366F-1766-4F8D-AF84-C3299D4399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2" name="Rectangle 46">
            <a:extLst>
              <a:ext uri="{FF2B5EF4-FFF2-40B4-BE49-F238E27FC236}">
                <a16:creationId xmlns="" xmlns:a16="http://schemas.microsoft.com/office/drawing/2014/main" id="{795AD6FC-FA9D-4FB4-8F5A-F3186ECC3F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C38CC88-2196-4BF8-A842-B1D05E0D9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2744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A0CEBC-2DE8-4547-80EB-1B1AB4657A9B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80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A0CEBC-2DE8-4547-80EB-1B1AB4657A9B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28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A0CEBC-2DE8-4547-80EB-1B1AB4657A9B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131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A0CEBC-2DE8-4547-80EB-1B1AB4657A9B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099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0 w 1722"/>
                <a:gd name="T1" fmla="*/ 55 h 66"/>
                <a:gd name="T2" fmla="*/ 1700 w 1722"/>
                <a:gd name="T3" fmla="*/ 49 h 66"/>
                <a:gd name="T4" fmla="*/ 0 w 1722"/>
                <a:gd name="T5" fmla="*/ 0 h 66"/>
                <a:gd name="T6" fmla="*/ 0 w 1722"/>
                <a:gd name="T7" fmla="*/ 37 h 66"/>
                <a:gd name="T8" fmla="*/ 1700 w 1722"/>
                <a:gd name="T9" fmla="*/ 55 h 66"/>
                <a:gd name="T10" fmla="*/ 1700 w 1722"/>
                <a:gd name="T11" fmla="*/ 5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4 w 975"/>
                <a:gd name="T1" fmla="*/ 48 h 101"/>
                <a:gd name="T2" fmla="*/ 96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4 w 975"/>
                <a:gd name="T9" fmla="*/ 48 h 101"/>
                <a:gd name="T10" fmla="*/ 96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9 w 2141"/>
                <a:gd name="T7" fmla="*/ 0 h 198"/>
                <a:gd name="T8" fmla="*/ 211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9 w 2517"/>
                <a:gd name="T1" fmla="*/ 276 h 276"/>
                <a:gd name="T2" fmla="*/ 2484 w 2517"/>
                <a:gd name="T3" fmla="*/ 204 h 276"/>
                <a:gd name="T4" fmla="*/ 2227 w 2517"/>
                <a:gd name="T5" fmla="*/ 0 h 276"/>
                <a:gd name="T6" fmla="*/ 0 w 2517"/>
                <a:gd name="T7" fmla="*/ 276 h 276"/>
                <a:gd name="T8" fmla="*/ 2149 w 2517"/>
                <a:gd name="T9" fmla="*/ 276 h 276"/>
                <a:gd name="T10" fmla="*/ 214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8 w 729"/>
                <a:gd name="T7" fmla="*/ 240 h 240"/>
                <a:gd name="T8" fmla="*/ 71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8 w 729"/>
                <a:gd name="T1" fmla="*/ 318 h 318"/>
                <a:gd name="T2" fmla="*/ 71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8 w 729"/>
                <a:gd name="T9" fmla="*/ 318 h 318"/>
                <a:gd name="T10" fmla="*/ 71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A0CEBC-2DE8-4547-80EB-1B1AB4657A9B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25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3.pn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3.pn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F440C63F-B3E6-425A-9558-6338CBCFB0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0" y="22098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18603014-0F6E-427B-8D89-F88E376970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19400" y="1828800"/>
            <a:ext cx="64008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Berlin Sans FB Demi" panose="020E0802020502020306" pitchFamily="34" charset="0"/>
              </a:rPr>
              <a:t>T</a:t>
            </a:r>
            <a:r>
              <a:rPr lang="en-US" sz="6000" dirty="0" smtClean="0">
                <a:latin typeface="Berlin Sans FB Demi" panose="020E0802020502020306" pitchFamily="34" charset="0"/>
              </a:rPr>
              <a:t>he </a:t>
            </a:r>
            <a:r>
              <a:rPr lang="en-US" sz="6000" dirty="0">
                <a:latin typeface="Berlin Sans FB Demi" panose="020E0802020502020306" pitchFamily="34" charset="0"/>
              </a:rPr>
              <a:t>Fertile Crescent</a:t>
            </a:r>
          </a:p>
        </p:txBody>
      </p:sp>
      <p:pic>
        <p:nvPicPr>
          <p:cNvPr id="5124" name="Picture 3" descr="pillsbury.jpg">
            <a:extLst>
              <a:ext uri="{FF2B5EF4-FFF2-40B4-BE49-F238E27FC236}">
                <a16:creationId xmlns="" xmlns:a16="http://schemas.microsoft.com/office/drawing/2014/main" id="{0D15E547-5CE1-4CFF-BDE0-9B91492A4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724400"/>
            <a:ext cx="40528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fc.jpg">
            <a:extLst>
              <a:ext uri="{FF2B5EF4-FFF2-40B4-BE49-F238E27FC236}">
                <a16:creationId xmlns="" xmlns:a16="http://schemas.microsoft.com/office/drawing/2014/main" id="{FCB44EE4-EEEC-426D-9319-3BEF41FC5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26670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 descr="meso.jpg">
            <a:extLst>
              <a:ext uri="{FF2B5EF4-FFF2-40B4-BE49-F238E27FC236}">
                <a16:creationId xmlns="" xmlns:a16="http://schemas.microsoft.com/office/drawing/2014/main" id="{124B71A2-8339-456D-B2D9-9A2C030CEA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1"/>
            <a:ext cx="2971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1"/>
            <a:ext cx="8229600" cy="1344613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/>
              <a:t>Appearance of Cities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1"/>
            <a:ext cx="8458200" cy="49117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</a:t>
            </a:r>
            <a:r>
              <a:rPr lang="en-US" b="1" u="sng" dirty="0">
                <a:solidFill>
                  <a:srgbClr val="FF0000"/>
                </a:solidFill>
              </a:rPr>
              <a:t>More food</a:t>
            </a:r>
            <a:r>
              <a:rPr lang="en-US" b="1" dirty="0"/>
              <a:t> = </a:t>
            </a:r>
            <a:r>
              <a:rPr lang="en-US" b="1" u="sng" dirty="0">
                <a:solidFill>
                  <a:srgbClr val="FF0000"/>
                </a:solidFill>
              </a:rPr>
              <a:t>more people</a:t>
            </a:r>
            <a:r>
              <a:rPr lang="en-US" b="1" dirty="0"/>
              <a:t> = </a:t>
            </a:r>
            <a:r>
              <a:rPr lang="en-US" b="1" u="sng" dirty="0">
                <a:solidFill>
                  <a:srgbClr val="FF0000"/>
                </a:solidFill>
              </a:rPr>
              <a:t>cities developed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-Most people still farmed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</a:t>
            </a:r>
            <a:r>
              <a:rPr lang="en-US" u="sng" dirty="0">
                <a:solidFill>
                  <a:srgbClr val="FF0000"/>
                </a:solidFill>
              </a:rPr>
              <a:t>Cities become centers of trade, politics, religion, &amp; culture</a:t>
            </a:r>
          </a:p>
        </p:txBody>
      </p:sp>
      <p:pic>
        <p:nvPicPr>
          <p:cNvPr id="717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4267200"/>
            <a:ext cx="44164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79900"/>
            <a:ext cx="24384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049" y="3288854"/>
            <a:ext cx="451143" cy="4450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2126" y="1069155"/>
            <a:ext cx="45114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DCE418-33EA-4C51-B30B-9E1286C4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The Rise of Civilizations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2CAA78-7B17-49C0-AC2B-990C0C92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68" y="1219200"/>
            <a:ext cx="10087232" cy="5181600"/>
          </a:xfrm>
        </p:spPr>
        <p:txBody>
          <a:bodyPr/>
          <a:lstStyle/>
          <a:p>
            <a:pPr>
              <a:defRPr/>
            </a:pPr>
            <a:r>
              <a:rPr lang="en-US" dirty="0"/>
              <a:t>How do people move from hunting and gathering to creating </a:t>
            </a:r>
            <a:r>
              <a:rPr lang="en-US" dirty="0" smtClean="0"/>
              <a:t>complex civilizations? FARMING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u="sng" dirty="0"/>
              <a:t>Where do civilizations arise</a:t>
            </a:r>
            <a:r>
              <a:rPr lang="en-US" dirty="0"/>
              <a:t>? Why?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u="sng" dirty="0">
                <a:solidFill>
                  <a:srgbClr val="FF0000"/>
                </a:solidFill>
              </a:rPr>
              <a:t>RIVERS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u="sng" dirty="0">
                <a:solidFill>
                  <a:srgbClr val="FF0000"/>
                </a:solidFill>
              </a:rPr>
              <a:t>GOOD SOIL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u="sng" dirty="0">
                <a:solidFill>
                  <a:srgbClr val="FF0000"/>
                </a:solidFill>
              </a:rPr>
              <a:t>GOOD FARMING</a:t>
            </a:r>
          </a:p>
        </p:txBody>
      </p:sp>
      <p:pic>
        <p:nvPicPr>
          <p:cNvPr id="6148" name="Picture 3">
            <a:extLst>
              <a:ext uri="{FF2B5EF4-FFF2-40B4-BE49-F238E27FC236}">
                <a16:creationId xmlns="" xmlns:a16="http://schemas.microsoft.com/office/drawing/2014/main" id="{2F22AA62-1BAF-4388-BD43-65C991C54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225" y="2246871"/>
            <a:ext cx="26701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>
            <a:extLst>
              <a:ext uri="{FF2B5EF4-FFF2-40B4-BE49-F238E27FC236}">
                <a16:creationId xmlns="" xmlns:a16="http://schemas.microsoft.com/office/drawing/2014/main" id="{BB3C57F3-F7EA-41E8-9625-3B75C2725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4" y="5248276"/>
            <a:ext cx="2319337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>
            <a:extLst>
              <a:ext uri="{FF2B5EF4-FFF2-40B4-BE49-F238E27FC236}">
                <a16:creationId xmlns="" xmlns:a16="http://schemas.microsoft.com/office/drawing/2014/main" id="{9EBFB405-C566-46F4-9041-471B09A91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70489"/>
            <a:ext cx="2647950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>
            <a:extLst>
              <a:ext uri="{FF2B5EF4-FFF2-40B4-BE49-F238E27FC236}">
                <a16:creationId xmlns="" xmlns:a16="http://schemas.microsoft.com/office/drawing/2014/main" id="{C295F3EE-15FA-4EB2-992A-779AA16D9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5170488"/>
            <a:ext cx="2571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47" y="4155046"/>
            <a:ext cx="449832" cy="4498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3BBBD488-DAD8-46A9-B412-4FAE2C98C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Mesopotamia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4EE7321D-5FF9-4162-8EAD-0D3845991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99441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</a:t>
            </a:r>
            <a:r>
              <a:rPr lang="en-US" u="sng" dirty="0">
                <a:solidFill>
                  <a:srgbClr val="FF0000"/>
                </a:solidFill>
              </a:rPr>
              <a:t>Mesopotamia lies between the Tigris &amp; Euphrates Rivers</a:t>
            </a:r>
            <a:r>
              <a:rPr lang="en-US" dirty="0"/>
              <a:t>, in the Fertile Crescent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Fertile Crescent </a:t>
            </a:r>
            <a:r>
              <a:rPr lang="en-US" dirty="0"/>
              <a:t>-  </a:t>
            </a:r>
            <a:r>
              <a:rPr lang="en-US" u="sng" dirty="0"/>
              <a:t>a large arc of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u="sng" dirty="0"/>
              <a:t>rich, </a:t>
            </a:r>
            <a:r>
              <a:rPr lang="en-US" u="sng" dirty="0" smtClean="0"/>
              <a:t>fertile</a:t>
            </a:r>
            <a:r>
              <a:rPr lang="en-US" u="sng" dirty="0"/>
              <a:t>, farmland in southwest Asia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</a:t>
            </a:r>
            <a:r>
              <a:rPr lang="en-US" u="sng" dirty="0"/>
              <a:t>Mesopotamia </a:t>
            </a:r>
            <a:r>
              <a:rPr lang="en-US" u="sng" dirty="0" smtClean="0"/>
              <a:t>= </a:t>
            </a:r>
            <a:r>
              <a:rPr lang="en-US" u="sng" dirty="0"/>
              <a:t>Greek for “between the rivers”</a:t>
            </a:r>
            <a:endParaRPr lang="en-US" b="1" u="sng" dirty="0"/>
          </a:p>
        </p:txBody>
      </p:sp>
      <p:pic>
        <p:nvPicPr>
          <p:cNvPr id="7172" name="Picture 1">
            <a:extLst>
              <a:ext uri="{FF2B5EF4-FFF2-40B4-BE49-F238E27FC236}">
                <a16:creationId xmlns="" xmlns:a16="http://schemas.microsoft.com/office/drawing/2014/main" id="{8A67EC7D-AD79-412F-BDC1-5454916A9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580" y="2660330"/>
            <a:ext cx="3249825" cy="182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57" y="1707190"/>
            <a:ext cx="451143" cy="4450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56" y="4040931"/>
            <a:ext cx="451143" cy="4450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55" y="5792868"/>
            <a:ext cx="451143" cy="445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FB986FE3-9D7E-470E-A50C-7711476B2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Fertile Crescent</a:t>
            </a:r>
          </a:p>
        </p:txBody>
      </p:sp>
      <p:pic>
        <p:nvPicPr>
          <p:cNvPr id="8195" name="Picture 4" descr="1-13-mapA">
            <a:extLst>
              <a:ext uri="{FF2B5EF4-FFF2-40B4-BE49-F238E27FC236}">
                <a16:creationId xmlns="" xmlns:a16="http://schemas.microsoft.com/office/drawing/2014/main" id="{E3399FDF-4500-4194-94D1-3712E28FD85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914400"/>
            <a:ext cx="8610600" cy="594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6B512FF1-DA66-4AEA-A533-46DE59CBA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612" y="104776"/>
            <a:ext cx="11434118" cy="733425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/>
              <a:t>Tigris and </a:t>
            </a:r>
            <a:r>
              <a:rPr lang="en-US" u="sng" dirty="0" smtClean="0"/>
              <a:t>Euphrates Rivers </a:t>
            </a:r>
            <a:r>
              <a:rPr lang="en-US" u="sng" dirty="0"/>
              <a:t>- IRAQ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48964"/>
            <a:ext cx="451143" cy="445047"/>
          </a:xfrm>
          <a:prstGeom prst="rect">
            <a:avLst/>
          </a:prstGeom>
        </p:spPr>
      </p:pic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06C52D74-ADB2-4F38-88F2-791F1A633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pic>
        <p:nvPicPr>
          <p:cNvPr id="9220" name="Picture 5" descr="iraq">
            <a:extLst>
              <a:ext uri="{FF2B5EF4-FFF2-40B4-BE49-F238E27FC236}">
                <a16:creationId xmlns="" xmlns:a16="http://schemas.microsoft.com/office/drawing/2014/main" id="{75BDE857-B1CB-47A9-A707-BF034E6A2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216" y="838201"/>
            <a:ext cx="6553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>
            <a:off x="9160476" y="972065"/>
            <a:ext cx="329513" cy="1688757"/>
          </a:xfrm>
          <a:prstGeom prst="straightConnector1">
            <a:avLst/>
          </a:prstGeom>
          <a:ln w="57150">
            <a:solidFill>
              <a:schemeClr val="tx1">
                <a:lumMod val="95000"/>
              </a:schemeClr>
            </a:solidFill>
            <a:prstDash val="solid"/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237838" y="2652584"/>
            <a:ext cx="28008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These two rivers lie mostly in the modern-day country of Iraq</a:t>
            </a:r>
            <a:endParaRPr lang="en-US" sz="32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The Rise of Civilization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-First people to settle Mesopotamia were hunter-gatherers (~10,000 BC)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What caused this area to be so fertile?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Silt</a:t>
            </a:r>
            <a:r>
              <a:rPr lang="en-US" dirty="0"/>
              <a:t>- </a:t>
            </a:r>
            <a:r>
              <a:rPr lang="en-US" u="sng" dirty="0"/>
              <a:t>a mixture of rich soil and tiny </a:t>
            </a:r>
            <a:r>
              <a:rPr lang="en-US" u="sng" dirty="0" smtClean="0"/>
              <a:t>rocks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 dirty="0" smtClean="0"/>
              <a:t>(and fish poop and other organic material)</a:t>
            </a:r>
            <a:endParaRPr lang="en-US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    </a:t>
            </a:r>
          </a:p>
        </p:txBody>
      </p:sp>
      <p:pic>
        <p:nvPicPr>
          <p:cNvPr id="9221" name="Picture 5" descr="atla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3200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fattyTuna_Euphrates_Turkey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3352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 descr="sil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648200"/>
            <a:ext cx="2819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457" y="3420516"/>
            <a:ext cx="45114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4227" y="129532"/>
            <a:ext cx="1097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/>
              <a:t>Farming &amp; Cities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85747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-Because of the fertile soil, farming </a:t>
            </a:r>
            <a:r>
              <a:rPr lang="en-US" b="1" u="sng" dirty="0">
                <a:solidFill>
                  <a:srgbClr val="FF0000"/>
                </a:solidFill>
              </a:rPr>
              <a:t>settlements began in Mesopotamia around 7,000 B.C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-Problem: </a:t>
            </a:r>
            <a:r>
              <a:rPr lang="en-US" u="sng" dirty="0"/>
              <a:t>rivers often flooded 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4572001"/>
            <a:ext cx="25939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4" y="4572001"/>
            <a:ext cx="28479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4583113"/>
            <a:ext cx="267176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028" y="2160270"/>
            <a:ext cx="451143" cy="44504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456" y="3165386"/>
            <a:ext cx="45114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7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Controlling Water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595" y="1295401"/>
            <a:ext cx="10387913" cy="4835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To combat flooding </a:t>
            </a:r>
            <a:r>
              <a:rPr lang="en-US" u="sng" dirty="0"/>
              <a:t>the early people of Mesopotamia used </a:t>
            </a:r>
            <a:r>
              <a:rPr lang="en-US" u="sng" dirty="0">
                <a:solidFill>
                  <a:srgbClr val="FF0000"/>
                </a:solidFill>
              </a:rPr>
              <a:t>irrigation</a:t>
            </a:r>
            <a:r>
              <a:rPr lang="en-US" u="sng" dirty="0"/>
              <a:t> &amp; </a:t>
            </a:r>
            <a:r>
              <a:rPr lang="en-US" u="sng" dirty="0">
                <a:solidFill>
                  <a:srgbClr val="FF0000"/>
                </a:solidFill>
              </a:rPr>
              <a:t>canals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Irrigation</a:t>
            </a:r>
            <a:r>
              <a:rPr lang="en-US" dirty="0"/>
              <a:t>- a way of supplying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water to an area of land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Canals</a:t>
            </a:r>
            <a:r>
              <a:rPr lang="en-US" dirty="0"/>
              <a:t>- human-made waterways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600" dirty="0"/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90776"/>
            <a:ext cx="28956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648200"/>
            <a:ext cx="277653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452" y="2906627"/>
            <a:ext cx="451143" cy="4450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38" y="1318785"/>
            <a:ext cx="451143" cy="4450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37" y="4392441"/>
            <a:ext cx="45114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1"/>
            <a:ext cx="8229600" cy="1344613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/>
              <a:t>More Food = Special Jobs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229600" cy="491172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u="sng" dirty="0">
                <a:solidFill>
                  <a:srgbClr val="FF0000"/>
                </a:solidFill>
              </a:rPr>
              <a:t>Irrigation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increased production of food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= </a:t>
            </a:r>
            <a:r>
              <a:rPr lang="en-US" u="sng" dirty="0">
                <a:solidFill>
                  <a:srgbClr val="FF0000"/>
                </a:solidFill>
              </a:rPr>
              <a:t>food surplus</a:t>
            </a:r>
            <a:r>
              <a:rPr lang="en-US" dirty="0"/>
              <a:t> = </a:t>
            </a:r>
            <a:r>
              <a:rPr lang="en-US" u="sng" dirty="0">
                <a:solidFill>
                  <a:srgbClr val="FF0000"/>
                </a:solidFill>
              </a:rPr>
              <a:t>special jobs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u="sng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Surplus</a:t>
            </a:r>
            <a:r>
              <a:rPr lang="en-US" dirty="0"/>
              <a:t>- </a:t>
            </a:r>
            <a:r>
              <a:rPr lang="en-US" u="sng" dirty="0"/>
              <a:t>having more than you need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Division of Labor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en-US" u="sng" dirty="0"/>
              <a:t>workers specialize in a particular task or job</a:t>
            </a:r>
            <a:endParaRPr lang="en-US" b="1" u="sng" dirty="0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450056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10150"/>
            <a:ext cx="2133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06963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0806" y="2811059"/>
            <a:ext cx="451143" cy="4450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4900" y="1278185"/>
            <a:ext cx="451143" cy="4450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3757" y="3824313"/>
            <a:ext cx="45114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256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Berlin Sans FB Demi</vt:lpstr>
      <vt:lpstr>Calibri</vt:lpstr>
      <vt:lpstr>Wingdings</vt:lpstr>
      <vt:lpstr>Beam</vt:lpstr>
      <vt:lpstr>1_Beam</vt:lpstr>
      <vt:lpstr>2_Beam</vt:lpstr>
      <vt:lpstr>3_Beam</vt:lpstr>
      <vt:lpstr>4_Beam</vt:lpstr>
      <vt:lpstr>5_Beam</vt:lpstr>
      <vt:lpstr>PowerPoint Presentation</vt:lpstr>
      <vt:lpstr>The Rise of Civilizations</vt:lpstr>
      <vt:lpstr>Mesopotamia</vt:lpstr>
      <vt:lpstr>Fertile Crescent</vt:lpstr>
      <vt:lpstr>Tigris and Euphrates Rivers - IRAQ </vt:lpstr>
      <vt:lpstr>The Rise of Civilization</vt:lpstr>
      <vt:lpstr>Farming &amp; Cities</vt:lpstr>
      <vt:lpstr>Controlling Water</vt:lpstr>
      <vt:lpstr>More Food = Special Jobs</vt:lpstr>
      <vt:lpstr>Appearance of Cities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you…</dc:title>
  <dc:creator>Tim Siegert</dc:creator>
  <cp:lastModifiedBy>Kelly Siegert</cp:lastModifiedBy>
  <cp:revision>6</cp:revision>
  <cp:lastPrinted>2021-08-27T19:37:03Z</cp:lastPrinted>
  <dcterms:created xsi:type="dcterms:W3CDTF">2020-08-22T19:17:09Z</dcterms:created>
  <dcterms:modified xsi:type="dcterms:W3CDTF">2021-08-27T19:38:44Z</dcterms:modified>
</cp:coreProperties>
</file>