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1" r:id="rId4"/>
    <p:sldId id="258" r:id="rId5"/>
    <p:sldId id="259" r:id="rId6"/>
    <p:sldId id="261" r:id="rId7"/>
    <p:sldId id="260" r:id="rId8"/>
    <p:sldId id="266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82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C31E1057-C607-449E-8DC9-95E5B4AC65D6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468F8304-C5DB-47B6-9A53-883152F67A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0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87E91669-AE71-4766-9129-CA8F0C41FED7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5" tIns="46658" rIns="93315" bIns="4665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B2501A3-6CCB-4BD9-87D6-E8DE07F84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9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 over the compass rose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0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</a:t>
            </a:r>
            <a:r>
              <a:rPr lang="en-US" baseline="0" dirty="0"/>
              <a:t> to show the 60 degree circled click again to show the 160 degree circle.  One more click will allow the arrow to move to the correct location.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58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</a:t>
            </a:r>
            <a:r>
              <a:rPr lang="en-US" baseline="0" dirty="0"/>
              <a:t> to show the 20 degree circled click again to show the other 20 degree circle.  One more click will allow the name of the continent to appear.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51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</a:t>
            </a:r>
            <a:r>
              <a:rPr lang="en-US" baseline="0" dirty="0"/>
              <a:t> to show the 0 degree circled click again to show the other 80 degree circle.  One more click will allow the name of the ocean to appear.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13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</a:t>
            </a:r>
            <a:r>
              <a:rPr lang="en-US" baseline="0" dirty="0"/>
              <a:t> to show the 40 degree circled click again to show the other 140 degree circle.  One more click will allow the name of the ocean to appear.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55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</a:t>
            </a:r>
            <a:r>
              <a:rPr lang="en-US" baseline="0" dirty="0"/>
              <a:t> to show the 50 degree circled click again to show the other 100 degree circle.  One more click will allow the name of the continent to appear.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8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 students about random locations or have students come up</a:t>
            </a:r>
            <a:r>
              <a:rPr lang="en-US" baseline="0" dirty="0"/>
              <a:t> with locations to find on the map.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28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Ask students</a:t>
            </a:r>
            <a:r>
              <a:rPr lang="en-US" baseline="0" dirty="0"/>
              <a:t> for their knowledge of the equator and prime meridian.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25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 to</a:t>
            </a:r>
            <a:r>
              <a:rPr lang="en-US" baseline="0" dirty="0"/>
              <a:t> the compass rose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25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 to compass rose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4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show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50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Explain how latitude is like climbing a ladder. Phonemic Device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0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show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01A3-6CCB-4BD9-87D6-E8DE07F84F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3877-97DB-47A5-8E5F-CF69019027B0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1EB5-6C6D-49CB-9B00-8D9A83DE5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Longitude and Latitude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8/9/2022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Florida is located at 80 degrees west of the Prime Meridian.</a:t>
            </a:r>
          </a:p>
        </p:txBody>
      </p:sp>
      <p:pic>
        <p:nvPicPr>
          <p:cNvPr id="10" name="Picture 9" descr="LongitudeWorld.gif"/>
          <p:cNvPicPr>
            <a:picLocks noChangeAspect="1"/>
          </p:cNvPicPr>
          <p:nvPr/>
        </p:nvPicPr>
        <p:blipFill>
          <a:blip r:embed="rId2" cstate="print"/>
          <a:srcRect r="2084"/>
          <a:stretch>
            <a:fillRect/>
          </a:stretch>
        </p:blipFill>
        <p:spPr>
          <a:xfrm>
            <a:off x="-1" y="1595437"/>
            <a:ext cx="9091587" cy="4881563"/>
          </a:xfrm>
          <a:prstGeom prst="rect">
            <a:avLst/>
          </a:prstGeom>
        </p:spPr>
      </p:pic>
      <p:sp>
        <p:nvSpPr>
          <p:cNvPr id="11" name="5-Point Star 10"/>
          <p:cNvSpPr/>
          <p:nvPr/>
        </p:nvSpPr>
        <p:spPr>
          <a:xfrm>
            <a:off x="2438400" y="32766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438400" y="1716657"/>
            <a:ext cx="2286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114800" y="1524000"/>
            <a:ext cx="3810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5664E-6 L -0.1625 1.6566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26701E-6 L 0 0.155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Japan is located at 140 degrees east of the Prime Meridian.</a:t>
            </a:r>
          </a:p>
        </p:txBody>
      </p:sp>
      <p:pic>
        <p:nvPicPr>
          <p:cNvPr id="10" name="Picture 9" descr="LongitudeWorld.gif"/>
          <p:cNvPicPr>
            <a:picLocks noChangeAspect="1"/>
          </p:cNvPicPr>
          <p:nvPr/>
        </p:nvPicPr>
        <p:blipFill>
          <a:blip r:embed="rId2" cstate="print"/>
          <a:srcRect r="2084"/>
          <a:stretch>
            <a:fillRect/>
          </a:stretch>
        </p:blipFill>
        <p:spPr>
          <a:xfrm>
            <a:off x="-1" y="1595437"/>
            <a:ext cx="9091587" cy="4881563"/>
          </a:xfrm>
          <a:prstGeom prst="rect">
            <a:avLst/>
          </a:prstGeom>
        </p:spPr>
      </p:pic>
      <p:sp>
        <p:nvSpPr>
          <p:cNvPr id="11" name="5-Point Star 10"/>
          <p:cNvSpPr/>
          <p:nvPr/>
        </p:nvSpPr>
        <p:spPr>
          <a:xfrm>
            <a:off x="7848600" y="29718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648200" y="1524000"/>
            <a:ext cx="4572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908174" y="1729044"/>
            <a:ext cx="1524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5664E-6 L 0.3 1.6566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7899E-6 L -3.88889E-6 0.125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ocean is located at 40 degrees west?</a:t>
            </a:r>
          </a:p>
        </p:txBody>
      </p:sp>
      <p:pic>
        <p:nvPicPr>
          <p:cNvPr id="10" name="Picture 9" descr="LongitudeWorld.gif"/>
          <p:cNvPicPr>
            <a:picLocks noChangeAspect="1"/>
          </p:cNvPicPr>
          <p:nvPr/>
        </p:nvPicPr>
        <p:blipFill>
          <a:blip r:embed="rId3" cstate="print"/>
          <a:srcRect r="2084"/>
          <a:stretch>
            <a:fillRect/>
          </a:stretch>
        </p:blipFill>
        <p:spPr>
          <a:xfrm>
            <a:off x="-1" y="1595437"/>
            <a:ext cx="9091587" cy="48815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352800" y="1493178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14600" y="3124200"/>
            <a:ext cx="18288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Atlantic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0000"/>
                </a:solidFill>
              </a:rPr>
              <a:t>Latitude -</a:t>
            </a:r>
            <a:r>
              <a:rPr lang="en-US" sz="4000" dirty="0"/>
              <a:t> </a:t>
            </a:r>
            <a:r>
              <a:rPr lang="en-US" sz="4000" u="sng" dirty="0"/>
              <a:t>measures how far </a:t>
            </a:r>
            <a:r>
              <a:rPr lang="en-US" sz="4000" u="sng" dirty="0">
                <a:solidFill>
                  <a:srgbClr val="FF0000"/>
                </a:solidFill>
              </a:rPr>
              <a:t>north</a:t>
            </a:r>
            <a:r>
              <a:rPr lang="en-US" sz="4000" u="sng" dirty="0"/>
              <a:t> or </a:t>
            </a:r>
            <a:r>
              <a:rPr lang="en-US" sz="4000" u="sng" dirty="0">
                <a:solidFill>
                  <a:srgbClr val="FF0000"/>
                </a:solidFill>
              </a:rPr>
              <a:t>south</a:t>
            </a:r>
            <a:r>
              <a:rPr lang="en-US" sz="4000" u="sng" dirty="0"/>
              <a:t> a location is from the Equator</a:t>
            </a:r>
          </a:p>
        </p:txBody>
      </p:sp>
      <p:pic>
        <p:nvPicPr>
          <p:cNvPr id="4" name="Picture 3" descr="latitude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88" y="1752600"/>
            <a:ext cx="9131112" cy="4800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FAB5FB-39BA-47E4-8436-ECD574E37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42" y="690503"/>
            <a:ext cx="323116" cy="32311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Mexico is located at 20 degrees </a:t>
            </a:r>
            <a:br>
              <a:rPr lang="en-US" sz="3200" dirty="0"/>
            </a:br>
            <a:r>
              <a:rPr lang="en-US" sz="3200" dirty="0"/>
              <a:t>north of the Equator.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2438400" y="32766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atitudeworl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772" y="1752600"/>
            <a:ext cx="9131112" cy="4800600"/>
          </a:xfrm>
          <a:prstGeom prst="rect">
            <a:avLst/>
          </a:prstGeom>
        </p:spPr>
      </p:pic>
      <p:sp>
        <p:nvSpPr>
          <p:cNvPr id="9" name="5-Point Star 8"/>
          <p:cNvSpPr/>
          <p:nvPr/>
        </p:nvSpPr>
        <p:spPr>
          <a:xfrm>
            <a:off x="1981200" y="3581400"/>
            <a:ext cx="228600" cy="2286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8839200" y="3810000"/>
            <a:ext cx="3048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8458200" y="3581400"/>
            <a:ext cx="3810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9278E-7 L -0.67916 -3.79278E-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6" grpId="2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Antarctica is located at 80 degrees </a:t>
            </a:r>
            <a:br>
              <a:rPr lang="en-US" sz="3200" dirty="0"/>
            </a:br>
            <a:r>
              <a:rPr lang="en-US" sz="3200" dirty="0"/>
              <a:t>south of the Equator.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2438400" y="32766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atitudeworl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772" y="1752600"/>
            <a:ext cx="9131112" cy="48006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5400000">
            <a:off x="8763000" y="4381500"/>
            <a:ext cx="419100" cy="342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80210" y="6015790"/>
            <a:ext cx="9144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1.38728E-6 L -0.00625 0.22474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state in the United States is located near 60 degrees north?</a:t>
            </a:r>
          </a:p>
        </p:txBody>
      </p:sp>
      <p:pic>
        <p:nvPicPr>
          <p:cNvPr id="6" name="Picture 5" descr="latitude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6772" y="1752600"/>
            <a:ext cx="9131112" cy="4800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763000" y="25146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2297668"/>
            <a:ext cx="10668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Alaska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I find a location using longitude and latitude?</a:t>
            </a:r>
          </a:p>
        </p:txBody>
      </p:sp>
      <p:pic>
        <p:nvPicPr>
          <p:cNvPr id="5" name="Picture 4" descr="latlongworl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31111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C917-BD5B-4CBD-8A64-51661376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Coordinates!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315A-2B30-479B-A33C-8961FD26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Latitude is listed first; Longitude is listed second</a:t>
            </a:r>
          </a:p>
          <a:p>
            <a:r>
              <a:rPr lang="en-US" dirty="0"/>
              <a:t>Latitude will always be ____ ° North or South</a:t>
            </a:r>
          </a:p>
          <a:p>
            <a:r>
              <a:rPr lang="en-US" dirty="0"/>
              <a:t>Longitude will always be_____° East or West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sz="2000" b="1" dirty="0">
                <a:solidFill>
                  <a:srgbClr val="0070C0"/>
                </a:solidFill>
              </a:rPr>
              <a:t>Longitude</a:t>
            </a:r>
          </a:p>
          <a:p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60 ° North</a:t>
            </a:r>
            <a:r>
              <a:rPr lang="en-US" dirty="0"/>
              <a:t>, </a:t>
            </a:r>
            <a:r>
              <a:rPr lang="en-US" u="sng" dirty="0">
                <a:solidFill>
                  <a:srgbClr val="0070C0"/>
                </a:solidFill>
              </a:rPr>
              <a:t>160 ° West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D27D16-6028-4DAD-BCFA-2B2343840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323116" cy="323116"/>
          </a:xfrm>
          <a:prstGeom prst="rect">
            <a:avLst/>
          </a:prstGeom>
        </p:spPr>
      </p:pic>
      <p:pic>
        <p:nvPicPr>
          <p:cNvPr id="6" name="Picture 5" descr="Child hands on a globe">
            <a:extLst>
              <a:ext uri="{FF2B5EF4-FFF2-40B4-BE49-F238E27FC236}">
                <a16:creationId xmlns:a16="http://schemas.microsoft.com/office/drawing/2014/main" id="{02322040-9975-42F8-839B-BC6EAEF486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"/>
          <a:stretch/>
        </p:blipFill>
        <p:spPr>
          <a:xfrm>
            <a:off x="4876800" y="4038600"/>
            <a:ext cx="4114688" cy="2666256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2C06C4C-28DA-4CFF-9543-8B9E8A7EA93D}"/>
              </a:ext>
            </a:extLst>
          </p:cNvPr>
          <p:cNvCxnSpPr>
            <a:cxnSpLocks/>
          </p:cNvCxnSpPr>
          <p:nvPr/>
        </p:nvCxnSpPr>
        <p:spPr>
          <a:xfrm>
            <a:off x="914400" y="4338024"/>
            <a:ext cx="381000" cy="691176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1D5B03B-211C-4103-B5FE-302D17DA1D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664" y="4338024"/>
            <a:ext cx="535306" cy="8733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C204FA3-8CEB-4B7E-90AD-B8E714A834D5}"/>
              </a:ext>
            </a:extLst>
          </p:cNvPr>
          <p:cNvSpPr txBox="1"/>
          <p:nvPr/>
        </p:nvSpPr>
        <p:spPr>
          <a:xfrm>
            <a:off x="487755" y="3968692"/>
            <a:ext cx="19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Latitude</a:t>
            </a:r>
          </a:p>
        </p:txBody>
      </p:sp>
    </p:spTree>
    <p:extLst>
      <p:ext uri="{BB962C8B-B14F-4D97-AF65-F5344CB8AC3E}">
        <p14:creationId xmlns:p14="http://schemas.microsoft.com/office/powerpoint/2010/main" val="1168802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55" y="287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Start with directions: 60° N, 160° W</a:t>
            </a:r>
            <a:br>
              <a:rPr lang="en-US" dirty="0"/>
            </a:br>
            <a:r>
              <a:rPr lang="en-US" dirty="0"/>
              <a:t>Latitude, Longitude</a:t>
            </a:r>
          </a:p>
        </p:txBody>
      </p:sp>
      <p:pic>
        <p:nvPicPr>
          <p:cNvPr id="5" name="Picture 4" descr="latlong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31111" cy="4800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779042" y="2482516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" y="1644316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8458200" y="2438400"/>
            <a:ext cx="3810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0751E-6 L -0.85416 0.00555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dirty="0"/>
              <a:t>How do we find a specific location on a map of the world?</a:t>
            </a:r>
          </a:p>
        </p:txBody>
      </p:sp>
      <p:pic>
        <p:nvPicPr>
          <p:cNvPr id="8" name="Picture 7" descr="worldma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7531" y="1524000"/>
            <a:ext cx="9181531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continent is located at </a:t>
            </a:r>
            <a:br>
              <a:rPr lang="en-US" dirty="0"/>
            </a:br>
            <a:r>
              <a:rPr lang="en-US" dirty="0"/>
              <a:t>20° S,  20° E</a:t>
            </a:r>
          </a:p>
        </p:txBody>
      </p:sp>
      <p:pic>
        <p:nvPicPr>
          <p:cNvPr id="5" name="Picture 4" descr="latlong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31111" cy="4800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763000" y="45720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16764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4400" y="4419600"/>
            <a:ext cx="10668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ocean is located at </a:t>
            </a:r>
            <a:br>
              <a:rPr lang="en-US" dirty="0"/>
            </a:br>
            <a:r>
              <a:rPr lang="en-US" dirty="0"/>
              <a:t>0°,  80° E</a:t>
            </a:r>
          </a:p>
        </p:txBody>
      </p:sp>
      <p:pic>
        <p:nvPicPr>
          <p:cNvPr id="5" name="Picture 4" descr="latlong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31111" cy="4800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763000" y="40386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16002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1200" y="3925669"/>
            <a:ext cx="1066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Indian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ocean is located at </a:t>
            </a:r>
            <a:br>
              <a:rPr lang="en-US" dirty="0"/>
            </a:br>
            <a:r>
              <a:rPr lang="en-US" dirty="0"/>
              <a:t>40° S,  140° W</a:t>
            </a:r>
          </a:p>
        </p:txBody>
      </p:sp>
      <p:pic>
        <p:nvPicPr>
          <p:cNvPr id="5" name="Picture 4" descr="latlong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31111" cy="4800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763000" y="51054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6764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572000"/>
            <a:ext cx="1066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Pacific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continent is located at </a:t>
            </a:r>
            <a:br>
              <a:rPr lang="en-US" dirty="0"/>
            </a:br>
            <a:r>
              <a:rPr lang="en-US" dirty="0"/>
              <a:t>50° N,  100° W</a:t>
            </a:r>
          </a:p>
        </p:txBody>
      </p:sp>
      <p:pic>
        <p:nvPicPr>
          <p:cNvPr id="5" name="Picture 4" descr="latlong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31111" cy="4800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763000" y="27432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1676400"/>
            <a:ext cx="3810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2754868"/>
            <a:ext cx="1981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North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World Map</a:t>
            </a:r>
          </a:p>
        </p:txBody>
      </p:sp>
      <p:pic>
        <p:nvPicPr>
          <p:cNvPr id="5" name="Picture 4" descr="latlong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31111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3200" dirty="0"/>
              <a:t>We find exact location by placing a grid over the globe.</a:t>
            </a:r>
            <a:br>
              <a:rPr lang="en-US" sz="3200" dirty="0"/>
            </a:br>
            <a:r>
              <a:rPr lang="en-US" sz="3200" dirty="0"/>
              <a:t>This system was invented in 3</a:t>
            </a:r>
            <a:r>
              <a:rPr lang="en-US" sz="3200" baseline="30000" dirty="0"/>
              <a:t>rd</a:t>
            </a:r>
            <a:r>
              <a:rPr lang="en-US" sz="3200" dirty="0"/>
              <a:t>-2</a:t>
            </a:r>
            <a:r>
              <a:rPr lang="en-US" sz="3200" baseline="30000" dirty="0"/>
              <a:t>nd</a:t>
            </a:r>
            <a:r>
              <a:rPr lang="en-US" sz="3200" dirty="0"/>
              <a:t> century BC!</a:t>
            </a:r>
          </a:p>
        </p:txBody>
      </p:sp>
      <p:pic>
        <p:nvPicPr>
          <p:cNvPr id="4" name="Content Placeholder 3" descr="ma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209800"/>
            <a:ext cx="4221162" cy="2110581"/>
          </a:xfrm>
        </p:spPr>
      </p:pic>
      <p:pic>
        <p:nvPicPr>
          <p:cNvPr id="5" name="Picture 4" descr="glo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343400"/>
            <a:ext cx="2295525" cy="2295525"/>
          </a:xfrm>
          <a:prstGeom prst="rect">
            <a:avLst/>
          </a:prstGeom>
        </p:spPr>
      </p:pic>
      <p:pic>
        <p:nvPicPr>
          <p:cNvPr id="6" name="Picture 5" descr="ma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572000"/>
            <a:ext cx="3943350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2 Most Important Lines: </a:t>
            </a:r>
            <a:br>
              <a:rPr lang="en-US" u="sng" dirty="0"/>
            </a:br>
            <a:r>
              <a:rPr lang="en-US" u="sng" dirty="0"/>
              <a:t>The</a:t>
            </a:r>
            <a:r>
              <a:rPr lang="en-US" u="sng" dirty="0">
                <a:solidFill>
                  <a:srgbClr val="FF0000"/>
                </a:solidFill>
              </a:rPr>
              <a:t> Equator</a:t>
            </a:r>
            <a:r>
              <a:rPr lang="en-US" u="sng" dirty="0"/>
              <a:t> &amp; </a:t>
            </a:r>
            <a:r>
              <a:rPr lang="en-US" u="sng" dirty="0">
                <a:solidFill>
                  <a:srgbClr val="FF0000"/>
                </a:solidFill>
              </a:rPr>
              <a:t>Prime Meridian</a:t>
            </a:r>
          </a:p>
        </p:txBody>
      </p:sp>
      <p:pic>
        <p:nvPicPr>
          <p:cNvPr id="8" name="Picture 7" descr="merequ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4" y="1344143"/>
            <a:ext cx="9078714" cy="49042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96D645-C2ED-4878-A116-0541EF5DC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24717"/>
            <a:ext cx="323116" cy="3231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u="sng" dirty="0">
                <a:solidFill>
                  <a:srgbClr val="FF0000"/>
                </a:solidFill>
              </a:rPr>
              <a:t>Prime Meridian</a:t>
            </a:r>
            <a:r>
              <a:rPr lang="en-US" sz="4000" dirty="0">
                <a:solidFill>
                  <a:srgbClr val="FF0000"/>
                </a:solidFill>
              </a:rPr>
              <a:t>- </a:t>
            </a:r>
            <a:r>
              <a:rPr lang="en-US" sz="4000" u="sng" dirty="0"/>
              <a:t>line of longitude that runs north and south - 0 degrees</a:t>
            </a:r>
          </a:p>
        </p:txBody>
      </p:sp>
      <p:pic>
        <p:nvPicPr>
          <p:cNvPr id="6" name="Picture 5" descr="prim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4243" y="1331322"/>
            <a:ext cx="9144000" cy="49327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43A377-2567-4F46-AAD6-8A6492EEA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79864"/>
            <a:ext cx="323116" cy="3231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Prime Meridian </a:t>
            </a:r>
            <a:r>
              <a:rPr lang="en-US" u="sng" dirty="0"/>
              <a:t>separates the Eastern and Western Hemispheres</a:t>
            </a:r>
          </a:p>
        </p:txBody>
      </p:sp>
      <p:pic>
        <p:nvPicPr>
          <p:cNvPr id="6" name="Picture 5" descr="prim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4243" y="1331322"/>
            <a:ext cx="9144000" cy="49327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3276600"/>
            <a:ext cx="2667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The Western Hemisphere is  west of the Prime Meridian.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3276600"/>
            <a:ext cx="2667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The Eastern Hemisphere is  east of the Prime Meridian.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9CDE54-2E5C-406A-87A5-859F0F342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084" y="479864"/>
            <a:ext cx="323116" cy="3231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Equator</a:t>
            </a:r>
            <a:r>
              <a:rPr lang="en-US" dirty="0"/>
              <a:t> – </a:t>
            </a:r>
            <a:r>
              <a:rPr lang="en-US" u="sng" dirty="0"/>
              <a:t>line of latitude that runs east and west – 0 degrees</a:t>
            </a:r>
          </a:p>
        </p:txBody>
      </p:sp>
      <p:pic>
        <p:nvPicPr>
          <p:cNvPr id="4" name="Picture 3" descr="equator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200" y="1447800"/>
            <a:ext cx="9227003" cy="49843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C848E7-7134-4205-80A7-CEF6568361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25839"/>
            <a:ext cx="323116" cy="3231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Equator </a:t>
            </a:r>
            <a:r>
              <a:rPr lang="en-US" u="sng" dirty="0"/>
              <a:t>separates the northern and southern hemispheres</a:t>
            </a:r>
          </a:p>
        </p:txBody>
      </p:sp>
      <p:pic>
        <p:nvPicPr>
          <p:cNvPr id="4" name="Picture 3" descr="equatorworl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200" y="1447800"/>
            <a:ext cx="9227003" cy="49843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810470"/>
            <a:ext cx="2667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The Northern Hemisphere is  north of the Equator.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4876800"/>
            <a:ext cx="2667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The Southern Hemisphere is  south of the Equator.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CC5DE5-6A92-481B-AB42-0F78F35C5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13054"/>
            <a:ext cx="323116" cy="3231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solidFill>
                  <a:srgbClr val="FF0000"/>
                </a:solidFill>
              </a:rPr>
              <a:t>Longitude</a:t>
            </a:r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dirty="0"/>
              <a:t> </a:t>
            </a:r>
            <a:r>
              <a:rPr lang="en-US" sz="3200" u="sng" dirty="0"/>
              <a:t>measures how far </a:t>
            </a:r>
            <a:r>
              <a:rPr lang="en-US" sz="3200" u="sng" dirty="0">
                <a:solidFill>
                  <a:srgbClr val="FF0000"/>
                </a:solidFill>
              </a:rPr>
              <a:t>east</a:t>
            </a:r>
            <a:r>
              <a:rPr lang="en-US" sz="3200" u="sng" dirty="0"/>
              <a:t> or </a:t>
            </a:r>
            <a:r>
              <a:rPr lang="en-US" sz="3200" u="sng" dirty="0">
                <a:solidFill>
                  <a:srgbClr val="FF0000"/>
                </a:solidFill>
              </a:rPr>
              <a:t>west</a:t>
            </a:r>
            <a:r>
              <a:rPr lang="en-US" sz="3200" u="sng" dirty="0"/>
              <a:t> a location is from the Prime Meridian</a:t>
            </a:r>
          </a:p>
        </p:txBody>
      </p:sp>
      <p:pic>
        <p:nvPicPr>
          <p:cNvPr id="10" name="Picture 9" descr="LongitudeWorld.gif"/>
          <p:cNvPicPr>
            <a:picLocks noChangeAspect="1"/>
          </p:cNvPicPr>
          <p:nvPr/>
        </p:nvPicPr>
        <p:blipFill>
          <a:blip r:embed="rId2" cstate="print"/>
          <a:srcRect r="2084"/>
          <a:stretch>
            <a:fillRect/>
          </a:stretch>
        </p:blipFill>
        <p:spPr>
          <a:xfrm>
            <a:off x="-1" y="1595437"/>
            <a:ext cx="9091587" cy="48815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0DFC53-8897-4B6A-8BE2-FDB7B6503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09107"/>
            <a:ext cx="323116" cy="323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582</Words>
  <Application>Microsoft Office PowerPoint</Application>
  <PresentationFormat>On-screen Show (4:3)</PresentationFormat>
  <Paragraphs>70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Arial Rounded MT Bold</vt:lpstr>
      <vt:lpstr>Calibri</vt:lpstr>
      <vt:lpstr>Office Theme</vt:lpstr>
      <vt:lpstr>Longitude and Latitude</vt:lpstr>
      <vt:lpstr>How do we find a specific location on a map of the world?</vt:lpstr>
      <vt:lpstr>We find exact location by placing a grid over the globe. This system was invented in 3rd-2nd century BC!</vt:lpstr>
      <vt:lpstr>2 Most Important Lines:  The Equator &amp; Prime Meridian</vt:lpstr>
      <vt:lpstr>Prime Meridian- line of longitude that runs north and south - 0 degrees</vt:lpstr>
      <vt:lpstr>Prime Meridian separates the Eastern and Western Hemispheres</vt:lpstr>
      <vt:lpstr>Equator – line of latitude that runs east and west – 0 degrees</vt:lpstr>
      <vt:lpstr>Equator separates the northern and southern hemispheres</vt:lpstr>
      <vt:lpstr>Longitude- measures how far east or west a location is from the Prime Meridian</vt:lpstr>
      <vt:lpstr>Florida is located at 80 degrees west of the Prime Meridian.</vt:lpstr>
      <vt:lpstr>Japan is located at 140 degrees east of the Prime Meridian.</vt:lpstr>
      <vt:lpstr>What ocean is located at 40 degrees west?</vt:lpstr>
      <vt:lpstr>Latitude - measures how far north or south a location is from the Equator</vt:lpstr>
      <vt:lpstr>Mexico is located at 20 degrees  north of the Equator.</vt:lpstr>
      <vt:lpstr>Antarctica is located at 80 degrees  south of the Equator.</vt:lpstr>
      <vt:lpstr>What state in the United States is located near 60 degrees north?</vt:lpstr>
      <vt:lpstr>How can I find a location using longitude and latitude?</vt:lpstr>
      <vt:lpstr>Coordinates!</vt:lpstr>
      <vt:lpstr>Start with directions: 60° N, 160° W Latitude, Longitude</vt:lpstr>
      <vt:lpstr>Which continent is located at  20° S,  20° E</vt:lpstr>
      <vt:lpstr>Which ocean is located at  0°,  80° E</vt:lpstr>
      <vt:lpstr>Which ocean is located at  40° S,  140° W</vt:lpstr>
      <vt:lpstr>Which continent is located at  50° N,  100° W</vt:lpstr>
      <vt:lpstr>World Map</vt:lpstr>
    </vt:vector>
  </TitlesOfParts>
  <Company>Dell755-VPSB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Longitude and Latitude</dc:title>
  <dc:creator>Administrator</dc:creator>
  <cp:lastModifiedBy>Kelly Siegert</cp:lastModifiedBy>
  <cp:revision>59</cp:revision>
  <cp:lastPrinted>2022-08-05T15:29:46Z</cp:lastPrinted>
  <dcterms:created xsi:type="dcterms:W3CDTF">2009-10-02T13:22:25Z</dcterms:created>
  <dcterms:modified xsi:type="dcterms:W3CDTF">2022-08-09T19:17:50Z</dcterms:modified>
</cp:coreProperties>
</file>