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EC96E7-FC3A-4A4C-B1EA-B7E9E7F4A14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72C506-C944-4309-9525-6CBC651FB4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6477000" cy="1252728"/>
          </a:xfrm>
        </p:spPr>
        <p:txBody>
          <a:bodyPr/>
          <a:lstStyle/>
          <a:p>
            <a:r>
              <a:rPr lang="en-US" b="1" u="sng" dirty="0" smtClean="0"/>
              <a:t>THE WORLD BANK</a:t>
            </a:r>
            <a:endParaRPr lang="en-US" b="1" u="sng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33400"/>
            <a:ext cx="2314575" cy="19812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667000"/>
            <a:ext cx="3479223" cy="21336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48200"/>
            <a:ext cx="2466975" cy="1847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1752600"/>
            <a:ext cx="381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Helps poor countries get money to reduce poverty and build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 grants and </a:t>
            </a:r>
            <a:r>
              <a:rPr lang="en-US" sz="2800" b="1" dirty="0" smtClean="0">
                <a:solidFill>
                  <a:srgbClr val="FF0000"/>
                </a:solidFill>
              </a:rPr>
              <a:t>loans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(interest free)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Goal is to improve living conditions for people in poor nations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5867400" cy="125272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WORLD HEALTH ORGANIZATION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981200"/>
            <a:ext cx="4194047" cy="4572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WHO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Organization within the UN</a:t>
            </a:r>
          </a:p>
          <a:p>
            <a:r>
              <a:rPr lang="en-US" sz="2800" b="1" dirty="0" smtClean="0"/>
              <a:t>Improves health around the world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Responds to health crises around the world</a:t>
            </a:r>
          </a:p>
          <a:p>
            <a:r>
              <a:rPr lang="en-US" sz="2800" b="1" u="sng" dirty="0" smtClean="0"/>
              <a:t>Example</a:t>
            </a:r>
            <a:r>
              <a:rPr lang="en-US" sz="2800" b="1" dirty="0" smtClean="0"/>
              <a:t>: Ebola Outbreak, </a:t>
            </a:r>
            <a:r>
              <a:rPr lang="en-US" sz="2800" b="1" dirty="0" err="1" smtClean="0"/>
              <a:t>Zika</a:t>
            </a:r>
            <a:r>
              <a:rPr lang="en-US" sz="2800" b="1" dirty="0" smtClean="0"/>
              <a:t> Virus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97455"/>
            <a:ext cx="1907337" cy="19431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7200"/>
            <a:ext cx="3077408" cy="2047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310" y="4571999"/>
            <a:ext cx="3191916" cy="2124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276600"/>
            <a:ext cx="251460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4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943600" cy="1752600"/>
          </a:xfrm>
        </p:spPr>
        <p:txBody>
          <a:bodyPr/>
          <a:lstStyle/>
          <a:p>
            <a:r>
              <a:rPr lang="en-US" b="1" u="sng" dirty="0" smtClean="0"/>
              <a:t>THE RED CRESCENT &amp; RED CROSS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5763" y="1600200"/>
            <a:ext cx="4191000" cy="480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Disaster response around the world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Each country has its own society</a:t>
            </a:r>
          </a:p>
          <a:p>
            <a:pPr lvl="1"/>
            <a:r>
              <a:rPr lang="en-US" sz="2800" b="1" dirty="0" smtClean="0"/>
              <a:t>Education</a:t>
            </a:r>
          </a:p>
          <a:p>
            <a:pPr lvl="1"/>
            <a:r>
              <a:rPr lang="en-US" sz="2800" b="1" dirty="0" smtClean="0"/>
              <a:t>Identify remains</a:t>
            </a:r>
          </a:p>
          <a:p>
            <a:pPr lvl="1"/>
            <a:r>
              <a:rPr lang="en-US" sz="2800" b="1" dirty="0" smtClean="0"/>
              <a:t>Help survivors</a:t>
            </a:r>
          </a:p>
          <a:p>
            <a:pPr lvl="1"/>
            <a:r>
              <a:rPr lang="en-US" sz="2800" b="1" dirty="0" smtClean="0"/>
              <a:t>Medical Care</a:t>
            </a:r>
          </a:p>
          <a:p>
            <a:pPr lvl="1"/>
            <a:r>
              <a:rPr lang="en-US" sz="2800" b="1" dirty="0" smtClean="0"/>
              <a:t>Shelter</a:t>
            </a:r>
          </a:p>
          <a:p>
            <a:pPr lvl="1"/>
            <a:r>
              <a:rPr lang="en-US" sz="2800" b="1" dirty="0" smtClean="0"/>
              <a:t>Prisoners of War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8600"/>
            <a:ext cx="2483427" cy="22764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38977"/>
            <a:ext cx="2905125" cy="1571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6" y="3803875"/>
            <a:ext cx="2971800" cy="2388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14600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5638800" cy="125272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UNITED NATIONS</a:t>
            </a:r>
            <a:endParaRPr lang="en-US" b="1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43474"/>
            <a:ext cx="2676525" cy="1704975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61950"/>
            <a:ext cx="2143125" cy="21431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895600"/>
            <a:ext cx="2486025" cy="1838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14600"/>
            <a:ext cx="2466975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" y="1752600"/>
            <a:ext cx="4343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Created after WWII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193 member nations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Keeping peace in trouble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Developing friendly relations among nations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Improving quality of life for poor – UNICEF, </a:t>
            </a:r>
            <a:r>
              <a:rPr lang="en-US" sz="2800" dirty="0" smtClean="0"/>
              <a:t>WFP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Headquarters in NYC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1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38328"/>
            <a:ext cx="6858000" cy="125272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THE NORTH ATLANTIC TREATY ORGANZATION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76400"/>
            <a:ext cx="4346447" cy="495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NATO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Protection (defense) </a:t>
            </a:r>
            <a:r>
              <a:rPr lang="en-US" sz="2800" b="1" dirty="0" smtClean="0">
                <a:solidFill>
                  <a:srgbClr val="FF0000"/>
                </a:solidFill>
              </a:rPr>
              <a:t>Pact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US</a:t>
            </a:r>
            <a:r>
              <a:rPr lang="en-US" sz="2800" b="1" dirty="0" smtClean="0"/>
              <a:t> &amp; European countries</a:t>
            </a:r>
          </a:p>
          <a:p>
            <a:r>
              <a:rPr lang="en-US" sz="2800" b="1" dirty="0" smtClean="0"/>
              <a:t>28 members</a:t>
            </a:r>
          </a:p>
          <a:p>
            <a:r>
              <a:rPr lang="en-US" sz="2800" b="1" dirty="0" smtClean="0"/>
              <a:t>Keep peace and security by working together</a:t>
            </a:r>
          </a:p>
          <a:p>
            <a:r>
              <a:rPr lang="en-US" sz="2800" b="1" dirty="0" smtClean="0"/>
              <a:t>Use resources to help each other in case of natural disasters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990600"/>
            <a:ext cx="2466975" cy="18478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68964"/>
            <a:ext cx="3527495" cy="1677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095" y="4567918"/>
            <a:ext cx="3450248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4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6019800" cy="1252728"/>
          </a:xfrm>
        </p:spPr>
        <p:txBody>
          <a:bodyPr/>
          <a:lstStyle/>
          <a:p>
            <a:r>
              <a:rPr lang="en-US" b="1" u="sng" dirty="0" smtClean="0"/>
              <a:t>THE EUROPEAN UNION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752600"/>
            <a:ext cx="441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EU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Help avoid conflict in Europe by making European countries dependent on one another</a:t>
            </a:r>
          </a:p>
          <a:p>
            <a:r>
              <a:rPr lang="en-US" dirty="0" smtClean="0"/>
              <a:t>Create a single economy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Same unit of money = Euro</a:t>
            </a:r>
          </a:p>
          <a:p>
            <a:r>
              <a:rPr lang="en-US" dirty="0" smtClean="0"/>
              <a:t>Goods traded without being taxed</a:t>
            </a:r>
          </a:p>
          <a:p>
            <a:r>
              <a:rPr lang="en-US" dirty="0" smtClean="0"/>
              <a:t>More power by acting as a </a:t>
            </a:r>
            <a:r>
              <a:rPr lang="en-US" dirty="0" smtClean="0"/>
              <a:t>group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United Kingdom recently left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968" y="4724400"/>
            <a:ext cx="2619375" cy="17430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53340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48593"/>
            <a:ext cx="2794706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2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Organization of the Petroleum Exporting Countries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752600"/>
            <a:ext cx="4800600" cy="51054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OPEC</a:t>
            </a:r>
          </a:p>
          <a:p>
            <a:r>
              <a:rPr lang="en-US" sz="2800" b="1" dirty="0" smtClean="0"/>
              <a:t>Created in 1960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12 countries, world’s major oil exporters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Purpose = manage the world’s oil supply &amp; the price of oil</a:t>
            </a:r>
          </a:p>
          <a:p>
            <a:r>
              <a:rPr lang="en-US" sz="2800" b="1" dirty="0" smtClean="0"/>
              <a:t>12 countries hold about 80% of oil supply</a:t>
            </a:r>
          </a:p>
          <a:p>
            <a:r>
              <a:rPr lang="en-US" sz="2800" b="1" dirty="0" smtClean="0"/>
              <a:t>Saudi Arabia, Iran, Iraq, United Arab Emirates, Nigeria,  Venezuela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3040486"/>
            <a:ext cx="2933700" cy="194517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985657"/>
            <a:ext cx="351084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33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569</TotalTime>
  <Words>253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Candara</vt:lpstr>
      <vt:lpstr>Symbol</vt:lpstr>
      <vt:lpstr>Waveform</vt:lpstr>
      <vt:lpstr>THE WORLD BANK</vt:lpstr>
      <vt:lpstr>THE WORLD HEALTH ORGANIZATION</vt:lpstr>
      <vt:lpstr>THE RED CRESCENT &amp; RED CROSS</vt:lpstr>
      <vt:lpstr>THE UNITED NATIONS</vt:lpstr>
      <vt:lpstr>THE NORTH ATLANTIC TREATY ORGANZATION</vt:lpstr>
      <vt:lpstr>THE EUROPEAN UNION</vt:lpstr>
      <vt:lpstr>Organization of the Petroleum Exporting Countries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BANK</dc:title>
  <dc:creator>Kelly Siegert</dc:creator>
  <cp:lastModifiedBy>Kelly Siegert</cp:lastModifiedBy>
  <cp:revision>10</cp:revision>
  <cp:lastPrinted>2016-02-01T14:20:25Z</cp:lastPrinted>
  <dcterms:created xsi:type="dcterms:W3CDTF">2015-02-06T16:13:29Z</dcterms:created>
  <dcterms:modified xsi:type="dcterms:W3CDTF">2022-02-11T12:33:00Z</dcterms:modified>
</cp:coreProperties>
</file>