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Override3.xml" ContentType="application/vnd.openxmlformats-officedocument.themeOverrid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Override4.xml" ContentType="application/vnd.openxmlformats-officedocument.themeOverrid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Override5.xml" ContentType="application/vnd.openxmlformats-officedocument.themeOverrid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</p:sldMasterIdLst>
  <p:sldIdLst>
    <p:sldId id="321" r:id="rId13"/>
    <p:sldId id="282" r:id="rId14"/>
    <p:sldId id="306" r:id="rId15"/>
    <p:sldId id="309" r:id="rId16"/>
    <p:sldId id="310" r:id="rId17"/>
    <p:sldId id="311" r:id="rId18"/>
    <p:sldId id="320" r:id="rId19"/>
    <p:sldId id="322" r:id="rId20"/>
    <p:sldId id="323" r:id="rId21"/>
    <p:sldId id="324" r:id="rId22"/>
    <p:sldId id="325" r:id="rId23"/>
    <p:sldId id="326" r:id="rId24"/>
    <p:sldId id="32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F0527D5F-E3D5-433E-90CA-6A777CD62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BCEDB6C5-5BDD-470C-96AF-F45A14A0C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0B30B6AE-7434-44E1-8F85-D3CE6F2CD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CE1E2"/>
                </a:solidFill>
              </a:defRPr>
            </a:lvl1pPr>
          </a:lstStyle>
          <a:p>
            <a:fld id="{134B802C-FA42-49C0-A350-5212BAEB52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122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6E6D46D9-2C77-4813-89A5-9C62E9FE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281B7C16-EB76-439F-8B49-AC2E9A9C8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8A543DF-C191-4F9C-B09F-C7BA7467E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C7322-19FE-47BA-A47D-90ED3B9D10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7181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4C2FF4-9737-4D28-B7AB-CDC729043311}"/>
              </a:ext>
            </a:extLst>
          </p:cNvPr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313F3F-54AC-4A04-8726-16BC5C361B02}"/>
              </a:ext>
            </a:extLst>
          </p:cNvPr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866AFF-3C5C-4627-89B9-EF38A264E4B3}"/>
              </a:ext>
            </a:extLst>
          </p:cNvPr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C236470F-0A80-4524-A276-CB2F4A19E6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51D81F-2EB5-4412-B852-CE5F59B688EC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926E21E0-3E42-4FCE-91AE-FA353414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3DED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DD140A6C-1654-4FBB-846A-D82958004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rgbClr val="E3DED1"/>
                </a:solidFill>
                <a:latin typeface="Arial" panose="020B0604020202020204" pitchFamily="34" charset="0"/>
              </a:defRPr>
            </a:lvl1pPr>
          </a:lstStyle>
          <a:p>
            <a:fld id="{B7F37054-907F-4C2D-90BB-AF19B7CD9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874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F0DFC-F845-43AC-A128-38B4384A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612B642-B75B-4E96-9FAB-D609BD97BC65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DE816-B798-4827-94DD-3665921ED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B0DC2-452E-4DCD-9DB8-75B0A233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7A177E8-6442-463F-B651-D685EDEB7F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1661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E8D0BE-72BC-4330-8222-0D1A3AB4BCB9}"/>
              </a:ext>
            </a:extLst>
          </p:cNvPr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3EEA4F-46E1-48C9-A4D4-BDC6F771AC61}"/>
              </a:ext>
            </a:extLst>
          </p:cNvPr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97089F-7F64-4A13-AF9E-BF37A5022C84}"/>
              </a:ext>
            </a:extLst>
          </p:cNvPr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A1B10BE2-9558-49B1-9855-90FBF5606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467E31-E76C-4256-9C8E-743352329697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116E3740-BDAD-4D2C-9979-968685FE5A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</a:defRPr>
            </a:lvl1pPr>
          </a:lstStyle>
          <a:p>
            <a:fld id="{DF546596-450E-442A-AC0F-0680D28EC3B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7FAA0123-3298-46E6-A910-8A8215B88AC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62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F60E91AF-2946-42A2-9A74-A84B77390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E2CC96-BFB4-4A4F-843D-A80344268D4C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3F44E627-098C-438B-B300-A7867BC39B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785B886-9DBE-4F17-96F3-9B94A2725DB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92BF36E4-AD89-4B42-9B1E-21DD548217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056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F3B6CDF4-7520-4316-B019-628702652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04737D-B15B-4A93-B016-A4A44DDDA373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44C0FF9D-2806-4410-9509-6C46FA686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81D694A-08BA-4698-902E-57302C174DD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0460C995-EDA1-4D8B-B844-85146C77D13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855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47C3F8-50B6-42F5-AC76-0AB0F8444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7EC68B-DD3F-4D59-A8A9-4CE64080FFA8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A290F7-A366-4988-A447-543396E3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C66A2-693A-4AE1-B651-38D428F65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779253F-BCAE-4AFB-915F-E13B63FCDE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7632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85F47C-87E9-48A7-AECB-1EA8F628B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0092F2-3011-4EF8-9C79-E4F8E9867FEA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2B4CE5-3ECF-40FD-B277-E58EE11BF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CA8D8-8B18-4B9E-9BF3-D243A8C3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rgbClr val="323232"/>
                </a:solidFill>
                <a:latin typeface="Arial" panose="020B0604020202020204" pitchFamily="34" charset="0"/>
              </a:defRPr>
            </a:lvl1pPr>
          </a:lstStyle>
          <a:p>
            <a:fld id="{82E95806-C502-4C6D-A05D-A6C077B8AF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7700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9E563-97AD-4C39-A548-4A58F2EA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E75071-4364-48C1-9A7D-408AAD8E3911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6C311-4085-418B-9EEA-27F837CE4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6A135-4056-4B9D-B81F-160B81EE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A7513C9-6639-4290-9F10-28CB23BB03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7543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715F85-3642-4254-83E2-CA9E668BED7D}"/>
              </a:ext>
            </a:extLst>
          </p:cNvPr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650ECB-321B-4E75-9C91-0131C673AEF6}"/>
              </a:ext>
            </a:extLst>
          </p:cNvPr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021C9D-9273-4BAE-96BA-029BDE6EB572}"/>
              </a:ext>
            </a:extLst>
          </p:cNvPr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9D73C6-9199-4A15-B713-FFAA12FAAC90}"/>
              </a:ext>
            </a:extLst>
          </p:cNvPr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1A95E3D7-BAAB-4260-B848-CBB1CA16B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4281C7-664C-499B-9DE4-CEA4F7B29CC4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FB6EE802-DE4A-42EF-8B4D-A99F1A7DA3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</a:lstStyle>
          <a:p>
            <a:fld id="{BADC8B6D-9074-45B6-9D21-00EE10FC080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EFC4E1AD-7118-429B-8776-22B85159E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08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2CFD7-E929-4439-9C39-64C61245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D029F9-1F66-40C3-B394-C3A0AC98F67E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EA28F-BCEE-47C4-9B07-62C231D76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9A222-7D00-426A-9941-879558245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4EE8980-4329-40FE-B1F8-978DC0E103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64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2E2A5B7-A6CA-4BD7-A058-5B9E72789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8001E45-9DD7-40EA-8F56-B36DB753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73E2B93-E7CE-4391-8CC4-0D6C5820C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8670F-B291-48C1-A282-078339D600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6463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D1BAEB-CB36-4F58-B0CB-0D6CCE213D3A}"/>
              </a:ext>
            </a:extLst>
          </p:cNvPr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7B7337-A2B2-41F2-A6A9-E1D834C4F727}"/>
              </a:ext>
            </a:extLst>
          </p:cNvPr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843F16-9101-494B-9A4E-80B8F56CBE7D}"/>
              </a:ext>
            </a:extLst>
          </p:cNvPr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0CE0ED1-186F-4B2D-B0DE-C9BA35D86A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AF7D89-520D-4322-AA6F-03CB71A326D2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20C288-E30D-4C93-ACD2-E2D04D002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DF469CD-FDB7-49AB-A7BE-72A9DB19B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61C6709-1098-4AA3-9DB5-D8EA26F9C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822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8C7302-A765-4A60-A017-EB2A7D22914E}"/>
              </a:ext>
            </a:extLst>
          </p:cNvPr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7E72FB-DD5A-47C0-8CF4-4A0977971CAB}"/>
              </a:ext>
            </a:extLst>
          </p:cNvPr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28B036-CF25-456B-8417-0B57E4BFB367}"/>
              </a:ext>
            </a:extLst>
          </p:cNvPr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3531B5C0-2BB0-4FA6-BDB5-DFBCE9EE2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EE562B-06EA-46DD-8E76-C9119569E277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7D61BC71-F165-419B-A3D2-26942BFA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3DED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8C898153-67A2-4221-89F7-E28B0F62A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rgbClr val="E3DED1"/>
                </a:solidFill>
                <a:latin typeface="Arial" panose="020B0604020202020204" pitchFamily="34" charset="0"/>
              </a:defRPr>
            </a:lvl1pPr>
          </a:lstStyle>
          <a:p>
            <a:fld id="{9516DB4B-1101-48D8-AADA-35A48BE9CA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473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2177B-1732-4B86-AFE3-03D8190C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54D37F-5D35-4E70-AAB2-98571993117E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DAB22-CE9C-4317-B3D5-5C9496FFD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0EB32-8054-465C-A42E-F1D3920F7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22C4051-03AE-4C1E-919C-8B3C541515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1589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B59E8B-9D32-43F0-9373-B6B00B70C9A3}"/>
              </a:ext>
            </a:extLst>
          </p:cNvPr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8DD114-EF43-4B25-B669-49C56AC119DF}"/>
              </a:ext>
            </a:extLst>
          </p:cNvPr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D6B4B8-FD68-4DB9-B594-C8D6CCD1D53A}"/>
              </a:ext>
            </a:extLst>
          </p:cNvPr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12E6C4A3-BB3D-42C7-964B-41631AC2D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3A5EBD-1836-476A-866D-1B9FA2EA5A16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825AC559-5482-4D58-8D88-D600F94913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</a:defRPr>
            </a:lvl1pPr>
          </a:lstStyle>
          <a:p>
            <a:fld id="{3E15C24C-AE88-4C46-8374-34E00658975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45950F79-7DD5-4923-9357-CDF057ED27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91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6821C5FD-CEC6-4E1F-9168-A70D31B3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77ABCF-94BA-4C4D-92FB-10D283619419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25EA7F0C-0BA7-4DC2-8C5E-43088C08B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01D07F9-3B0A-40D2-8702-5284675A795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C516534C-85AA-4921-9789-D03D6486781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787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18C26750-3423-46C8-866A-6AA00EEBD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29DBD9-4806-4831-8F53-CF0970E7414C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E724DE31-7B0C-4C79-883D-9B5DC7A267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2703806-1AA7-47A2-826B-04B3D80693A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780E7B1F-1CD9-4BB4-887D-F3C16B733C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29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792078-B1D6-4D04-A621-20AF7285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5049FA7-2652-4731-BF0F-F73969BC08D0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2E447-69EC-4E9A-9F00-1774C383B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919A4-0F2C-48B6-A849-B0AA8AB3A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F168CC2-AA51-4F66-A986-93D3C02029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5333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37413E-82CD-4B7E-95E0-82DA98EF3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CA4B2F-3070-4F0E-A7DE-FF7E94403F9C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3B7C57-0805-4479-A9CC-DC72BEFA1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469FF-4A0F-40DE-ABD1-EF99D73FA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rgbClr val="323232"/>
                </a:solidFill>
                <a:latin typeface="Arial" panose="020B0604020202020204" pitchFamily="34" charset="0"/>
              </a:defRPr>
            </a:lvl1pPr>
          </a:lstStyle>
          <a:p>
            <a:fld id="{1F766A24-C7ED-4D23-B670-EA6EEEFA29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60828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97E68-6C94-45B9-ABCB-8FA099E1C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02EA65-4661-45D7-B488-9E3644BEB860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1A9F3-556D-47F6-90B6-C99AD04C8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4781B-FFD1-432A-BDE0-CB16D884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7785BED-9DAE-47F0-A8FF-AC47EEEB0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13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46C620-2559-4E1B-AC50-8DA90E975540}"/>
              </a:ext>
            </a:extLst>
          </p:cNvPr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150CB1-5978-42DF-BAC2-2D0F0A0EFB78}"/>
              </a:ext>
            </a:extLst>
          </p:cNvPr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24597D-2074-4078-BDDA-54B1ED51C052}"/>
              </a:ext>
            </a:extLst>
          </p:cNvPr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C40F98-FAEE-4D3C-8855-3FC81E4EDD8D}"/>
              </a:ext>
            </a:extLst>
          </p:cNvPr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CEF56D90-FC55-45A5-9F83-35345DB3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D629EA-9DFE-4934-A96C-78EF6997F752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0E94E556-889C-4133-8F41-D81C893C2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</a:lstStyle>
          <a:p>
            <a:fld id="{CDF41772-AF21-4E60-A7DB-C2E536DC047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BE59BBDC-94BA-4783-9884-7A602A28096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0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DDB826C-A54C-487D-A32F-ACF017DBE00B}"/>
              </a:ext>
            </a:extLst>
          </p:cNvPr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DCC1E3B-F31D-482E-8BE4-3FEF2808C12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DB1289A5-2DEF-4955-A908-B97F34F90CC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7AFDDD4-40C9-4AA2-9E96-474EC190BD2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83A88C4-2467-4F3F-9BD7-96C87880161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EF3EFD24-9B7E-492D-B7E5-A54259051DC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3A9ACC50-3AD0-4568-A029-F5AD29D8D84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858A8C79-AA07-44C6-BD41-F51C04C99DD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DCB3DCB5-2E51-4151-99FD-9ED7508551E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CC6E508C-835E-47D6-BD84-74D59462B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5CE9C0A1-51B3-4B45-ACDC-E24A60783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3D125D3-55A5-4B47-B349-9F1B082D4A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9065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FF3E9-6087-4B59-8810-783654C6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F4EFEF-D287-47D9-87B7-B2415E87226C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139A6-DAD6-40A2-9F41-8225977A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6553A-9F8E-48AD-8051-628BBC77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50842AA-A1C6-4EC7-8682-424C2DAC98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8100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8206A8-4161-4B2E-BA27-830472031191}"/>
              </a:ext>
            </a:extLst>
          </p:cNvPr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8EEBBF-7E23-4068-90DB-2C430C032939}"/>
              </a:ext>
            </a:extLst>
          </p:cNvPr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DFC2A3-8DA7-40B2-A75A-F911AFF58299}"/>
              </a:ext>
            </a:extLst>
          </p:cNvPr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F0125D9-3161-4C77-A197-C52B9FB0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124A5B-75E3-4A59-B7D3-7860D3F1C5E3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2F7E38-9140-41DC-98C5-2903CB6AA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EBB71B-92AB-40A1-9175-6AC21A0CA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5D1C9DF-7B7B-44FE-A3B6-5815215399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667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9E9E9A-4B8C-4C73-923A-B2197D054133}"/>
              </a:ext>
            </a:extLst>
          </p:cNvPr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ED57AC-E0A3-40E9-9956-6AD2327780F0}"/>
              </a:ext>
            </a:extLst>
          </p:cNvPr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548952-3AC8-4032-BE89-4F002B7F83D5}"/>
              </a:ext>
            </a:extLst>
          </p:cNvPr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E33E1391-987F-42D1-8D7F-CE3016912D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DAE118-EA68-420C-9595-51ADF5802D0F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7EC265A0-79E4-4753-98C0-598925EA4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3DED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D0370CED-EE39-4716-9103-DA5E2CDE8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rgbClr val="E3DED1"/>
                </a:solidFill>
                <a:latin typeface="Arial" panose="020B0604020202020204" pitchFamily="34" charset="0"/>
              </a:defRPr>
            </a:lvl1pPr>
          </a:lstStyle>
          <a:p>
            <a:fld id="{C8D127F6-09CE-4CE8-84CA-721ECE46EB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51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085C3-CC86-4560-A5E6-09E28A6F2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C61518-A00E-4944-B70B-95995587F2BD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A467B-1966-4461-95FF-0C2734146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60CAC-9941-4BA8-86FB-A42401F64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F587B2-1317-492E-95DE-4E548588FC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2378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2D50B7-3160-48D0-993C-BC7C51B67744}"/>
              </a:ext>
            </a:extLst>
          </p:cNvPr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3C6C36-CC08-4E97-B9E5-167F31605174}"/>
              </a:ext>
            </a:extLst>
          </p:cNvPr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31FA9E-C18F-4BFF-B2AA-6F9D9F06A89B}"/>
              </a:ext>
            </a:extLst>
          </p:cNvPr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74C96869-00CC-437D-8125-0309151A2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0A05F3-4D51-4E36-B952-DD98F0BD986E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E78982F9-8D60-44D5-A545-AD0C1E2899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</a:defRPr>
            </a:lvl1pPr>
          </a:lstStyle>
          <a:p>
            <a:fld id="{C32097C3-6206-42F1-B34B-65AD7D6EAE4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D9A6B314-C273-4EDD-B034-9F3800A3E0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56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64944D84-1BAD-42E9-B243-CE5AA3AD6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555B2C2-77F1-47AB-949C-4C00484884E5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466D469F-83CB-4FF4-9581-0A2492EB1B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1E87EF7-8776-4B81-896D-96FF3173B14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043BF90D-86F2-4529-A4FE-745CCD9565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7732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F42D400E-C35D-475E-9B6B-DC60BA07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653D79-9613-4410-8820-18229BCF96B4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21730B4B-1232-4971-A48F-E3C612E7C6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6285869-C430-42B8-9AB7-F4BD28C777B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85541CBF-437B-4036-8832-F306D53B8F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1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CBD35-0B5E-4747-BB8A-4940B3E31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EB0983-4F06-46CC-8FDC-12EFDBA72629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E8013-74BC-4044-9765-0424D20F5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2F0D4-2D81-4777-B5BA-F377F6E20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A737776-4427-4C9C-ACFA-D24A9E1EE1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76799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316F47-E9B6-46ED-A62F-F38C09CF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1F575C-AD43-4262-B42F-84F21DB4BCE6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0E42C3-8549-4E41-9794-8EC4EB81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46812-C57F-4612-909E-D9B7932C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rgbClr val="323232"/>
                </a:solidFill>
                <a:latin typeface="Arial" panose="020B0604020202020204" pitchFamily="34" charset="0"/>
              </a:defRPr>
            </a:lvl1pPr>
          </a:lstStyle>
          <a:p>
            <a:fld id="{A717D31A-BF72-4A0B-9643-71F53DE7E6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4834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3ECE7-BD13-4CC0-B905-B61B7C6B8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C8A1F2-B4D4-4831-8597-C1D862CFE2EC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997B7-FC27-4857-8CA6-944E3B38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B609D-6073-45A5-A6E4-96C44801C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151B203-3B33-43FA-9D06-6F30AF30A5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738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F0E2A81-BD9B-4D4E-B403-A1BA32D73A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9577C512-5E32-45B9-985F-0FB2E19990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5E30266-AC0B-4BFF-B76F-DC91C45430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BD64AEE-815D-4DE2-B53D-4A2008B37F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1020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CD4A1B-A6C8-4952-8E58-9C95071631C9}"/>
              </a:ext>
            </a:extLst>
          </p:cNvPr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D29F8C-FFB2-4711-A8FE-8A810D1A2631}"/>
              </a:ext>
            </a:extLst>
          </p:cNvPr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3241C8-E0AB-48D2-AFE0-907CB82E5350}"/>
              </a:ext>
            </a:extLst>
          </p:cNvPr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0A25F5-E9B4-42E1-B8B0-3F0530A79DD7}"/>
              </a:ext>
            </a:extLst>
          </p:cNvPr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02C786D8-794B-4C8D-9509-B943B258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93AF9D-0B45-4146-BF23-4A308D6320DA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6920B3BA-9041-45A7-8C34-34BDC2284C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</a:lstStyle>
          <a:p>
            <a:fld id="{322E2057-8367-4173-A4E2-683EE370A81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A42BEE50-2249-4B69-BE97-A4E575AF500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09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2DE84-BCA8-4736-A0B4-F03439CEB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31054F-3937-493D-A0ED-E1B9A2FACC42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825C6-2900-451C-815B-4FD4D2D99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2F1AC-A246-42B0-905E-01B57F76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5A73377-0802-4AFC-A65B-5FEFFF0593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38666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797B21-EF37-4A86-98A8-F7BA0A533134}"/>
              </a:ext>
            </a:extLst>
          </p:cNvPr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16326-EB90-43CD-8810-B73EADA0F510}"/>
              </a:ext>
            </a:extLst>
          </p:cNvPr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9C06E1-E71B-4A02-8839-301CD9E88D89}"/>
              </a:ext>
            </a:extLst>
          </p:cNvPr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115C973-79AE-4FC1-8EA2-59BF838E26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81BE1A-BE30-4D08-AA17-369134050AC5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F1CCB1-C63A-4A36-9068-D824DD8FE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5FE8D2-304A-49E9-AB60-1A013DBF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FE05D91-B0EE-4B47-B58C-14BED9B839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826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4E79E16B-7973-412D-8DE8-A2226725AB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182AB7B4-07CD-4BD7-B3AC-8EA1D33232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3448C09-5193-4E86-8525-4E3D25DE4A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C2AAF96-64CB-4939-A6E6-89136B2327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9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B594544-BD6F-4A94-B273-774DEC23F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CC90A24-4286-40B0-8994-71F7CC00E4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C6FD285-DB1E-487B-9DBE-57CCEAE9BC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4F7F8CE-90FD-4DA6-A425-61BCA25F78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158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E4D1026B-C077-49D2-8156-0EB9DC03C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2FF65BCB-9F33-43CB-B552-86C3B69EC5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B9301A40-DDD6-4D03-BAD6-47E2ADBD9B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ED683C5-1933-4B27-A5A0-0BD682F5BA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BE52DB04-122B-42B5-BEE0-19F525D427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5DC991D-7AEC-4781-BACB-EB2B33A84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6CF0334-EC9B-4CC5-9605-D8D496D8D2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A40332C-A99D-4088-A387-388B31D1D6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604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35E5569D-FBF2-431D-9F3F-EB299BE800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224E74D9-A62A-4DE5-BCD5-AADC4DFCDE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841C6CA6-6ABA-4CF8-91FE-9BBC3D9A96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9895FBE-A1E2-42B4-A2E2-EB68946A7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996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F935797-99A2-4DBF-8C2E-445A00A265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E1AE23E-B4FC-4F30-990D-74ED1AB764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45E0EA60-A1D7-4486-9580-0DEF3B16F2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333B5DE-B330-4FD3-BAD3-3D7CF59B3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8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CDD96025-7108-4A96-A8C2-74A5E6D7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67315F9-6D3E-4A23-B477-71CF0AF49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3EE88DE1-C242-4159-B1DF-DBF8A840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B7210-6408-42D9-BA0C-D413BA1E9C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61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AF1C5B7-0297-406F-AF75-84314195DB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A61D102-87DE-4D32-BCDF-89999ECD4F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5C383E3-671B-4CCA-9642-BBFE144F20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FDE2009-5759-452E-A67A-CBFC36D93D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811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FABFEFFA-9E06-4565-B8CC-D9C432E9A9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6FC03240-B22A-481A-8DAA-36A141AF6F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CFAC484-3CEA-4E50-AEC9-F056F9C393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560E161-DB99-450B-BB48-666767E5D5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141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27D3050-F8C4-4F04-A308-3309C963B5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8724176-B055-4152-BD6E-51A31A4E8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B2A4C0F-EDC3-4907-97FC-7E1BC46AA9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14DA152-F682-4F97-9A3B-96792B228D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050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9A7B0AA-6D76-4CA3-95EF-D3F5EEF65573}"/>
              </a:ext>
            </a:extLst>
          </p:cNvPr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E5504313-C910-487B-8667-E96B4182E79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2ABDE184-B26A-4919-96D4-88E90A4FA4D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CAC57D8-8974-4066-AE6D-363D88BFCAC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C5B720F-06F7-4AC9-B3A4-969E123C553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F2F7B076-B9FB-41EE-81C7-7FB8615A099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14A19279-CB70-4AAB-A8A9-4763B57AEE6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1AF0F1A4-E331-4F66-9336-3CF67DFC671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55547AA6-343B-4DDD-AE4E-D14B17D9D7D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781A00B5-1EE7-42B8-812C-5BAC3EF54C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E9DF8987-AB15-413E-8708-0FD3D6828B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71E93AF-8CD0-41C8-993B-21B857D039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48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DEC1950-7BB2-4BA9-88F5-A1F28EF32F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E9926301-23F9-4D0D-B47B-A88A3989F4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54E94A0-7122-4458-8B04-D091B04C36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B98F2A1-4F75-43A7-BC03-4DC0AB150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882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03499F33-346C-4593-820E-1199A88493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F0017BE-62FB-437D-874A-D9BEE2C340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3333C14-DE14-4BA9-A3D7-CDC6B0801F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F544AB3-8E0E-416F-A3BE-9205F6124E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12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56DDA1F-2BD6-4F97-8187-72923F52FB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6EA13D0-42EF-4FB1-89B7-BA40A6D2E8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8A3177E-4078-4598-B5DC-4D2D849514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D1010DD-A7FB-433A-9015-89F85784E7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157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C5B7FF90-DBAD-473F-BB40-6BE7643D26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27D8DE4A-CAB1-46F1-88F0-90747FB10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177EE9F-D0AB-4FD1-8008-72C85E686C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30B30CA-2D64-40BF-A3B3-F6FFCAA941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105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E8453CAF-7207-424B-A64F-44F88FDE8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B5AC976B-A815-46CA-9614-1BB0020612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2CFAF89-D9FB-49BB-9560-3EB6AA7B27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C1F1295-DC28-43EA-83EF-5CA1910B91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150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2C0E0AC6-AD67-4204-9F95-D825891505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6EF4AA06-32FB-4FD3-8C70-FDF1EE9C43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3742A2B1-A1D6-426B-B768-631CB4BCD8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AFD64A9-5B39-4175-81C5-D0AF4E4872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74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B6CAA-62E2-4E71-93E9-0265E4E36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6D5C5-6C3D-4AC9-B1F7-E4E4C7E5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ED919-8864-46A8-9BB9-1DEA8B4F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CE1E2"/>
                </a:solidFill>
              </a:defRPr>
            </a:lvl1pPr>
          </a:lstStyle>
          <a:p>
            <a:fld id="{FF13831E-BACF-4897-80E1-6780E570E1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860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B565FE9-C424-4831-AC47-B8FA9A2625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FE46010-ED10-4746-BFC0-96518450D7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CB5D5C9-69F7-42CB-8B8D-4ADA6EB599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FE34D68-E8FE-4661-9913-E462E40261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765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F00D0B3-3B91-4214-9834-B65ED8F3AD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D97663A-3522-4CA6-8310-313B42B6FC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91AEDB0-853C-4BBD-A1F1-81ED810A86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19458A1-8AD6-456F-B3F4-D3DA034B1D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385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F70D5B47-0874-4FAF-AEA6-6E8C9F5467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C61873E-D489-410D-B69F-2FEBAAD35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4B6F94A-3B90-4F9F-8CEA-8A4FA8D1BE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1803603-7FE3-4C8B-AEBB-8E091D7337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898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D07D500-C913-4DF5-86D6-7665455CA5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2CB5CDA-3E73-4C19-9D49-2AC3903EA2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F858124-A633-406A-B3E8-0A667BB404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618A620-480E-4E8C-AAB2-3F1BA5A26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3056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EC158DD-48EC-437D-9168-432867C2D0AF}"/>
              </a:ext>
            </a:extLst>
          </p:cNvPr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6A9D0016-A477-42A4-A922-0F341E8FB6D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2801FB6A-FDE6-4572-A3FF-9EB3E9D15E4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CCB8D37-4C70-4E10-B9B5-1DF8B191ACC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B8818DC-057B-45E1-B603-E1215502465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4EC9F82B-521F-4A68-B530-4F2CE6B14F1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F1BF1ADC-F5E1-4C8C-A434-C423831BF5D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FA2F6560-1E7D-4040-9FEE-590103BA6EA6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6EDFD544-2800-428C-BC67-A5CDD272E13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C314BB8F-1AF6-4CE8-87CA-EBC8D08AC0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F9DA067D-B487-4039-B08B-7ED09EC5CF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12F9752-C492-4647-BCD5-8068916CB6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4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4E6519B-A47C-4869-9649-25009E390D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EDB59166-F00B-44E0-A368-AA1DE7769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818F4AD-0FE1-49A7-8233-E573EAF74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7B8747E-B128-45F8-81CC-7CFF46F03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239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12E224C-474C-452D-9151-A8654AD790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FB7ADF0-4EBD-463F-B1AD-E857480BFF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53D87AA-717A-4C45-9CA9-6D8A14002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123D8C7-F24C-409B-BCE8-2BD18D9B75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4906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B479D9C-2D9E-455F-9D51-1E0DDFB6AC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78D2AB0-8F47-4BE1-847D-F39FB223E9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F71AB1E-67A7-4E28-9D46-D49EF8F0F3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A365369-09CE-4732-9796-CE581185D1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3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C39FEFD3-A487-4D47-BA6B-51A8EE2FD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EDB8D255-0A4D-4366-BE38-7B97E6D689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8DF12F5D-86B7-42E4-BFDE-7D7CCD15A7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CE176EC-F303-4E7A-B83F-EBA81CE310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2474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39D29C17-131F-4320-9D43-2401DC3F8E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08FBF3B1-0A84-405D-A67F-21430AE3D7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6FD1156-EC37-4149-889B-A5CC8C70D0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EC79077-7D9D-48C2-9961-31169A2B24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42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3A67ACA5-7C7C-4C0E-BAC5-60DDCDE0F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1985F871-76AA-4634-AC2F-A91D4D5F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62658461-6E70-4D83-AE32-04038296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6887D-A914-4F84-90EA-4DA17A4B3F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786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25B5EB0A-CD2B-4C99-A20A-27A2182F85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96438F0A-DF83-4210-BF02-FAB5BE4174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C17CD42-FCA1-41F8-AABE-2F70229A45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2D2B177-45E1-4B75-A9D0-EED981B1D9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6202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C66D159-4B4B-46F4-AF59-E9D5CEB440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4A1875C-DE90-4962-8163-90C6D4F736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4737255-014B-4BD2-AB98-DB2373385C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FC0B0D1-65A2-497A-B295-25D937FA7C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8980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5ED7608-0360-47FB-B9CA-3ABBBF15F2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ECC7904-A75C-4CF6-AB5E-3259CF6406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09E77F4-839A-4711-B039-34E36A2F7B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FB383AC-365D-4C28-9ECF-924F10D451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547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F6308A0-A66E-45BA-9CD3-48D078846E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6D2985D-E979-48C8-9AFB-2730371EC9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A482F56-57BD-4A4F-8FDC-CEAE9A586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3093523-054F-4932-A099-9C2E7F940C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4020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01C3AC0-5342-46DB-81FB-5346EB9BBA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1B2F9E88-2B8D-42C2-B82C-800DC4C11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C23E2B4-9B8F-4D43-8FC8-35E950F1EB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41E0916-D818-43D6-A926-CFC4CDBBA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2097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15AE1A7-500C-4F30-876F-C4B41F62990E}"/>
              </a:ext>
            </a:extLst>
          </p:cNvPr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35AB73F1-5F22-437A-8405-ED4347170C5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D9DE6D6B-BD68-4C25-8DCC-B9C7A66F8FF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1E007E1-F976-4404-97C2-39B72179897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5ED497D-F0A6-477C-A487-7ADFCDEC3FC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19A2876B-25B7-4300-A965-DC82E22F5F2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D6022998-D317-4ED1-B9C6-007323B418A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13DE4E6F-B947-41E5-BA7B-CB90D720F23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00AB1DD6-86B6-4371-8FEF-ED1EE4DD28E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0BFCD03A-78DD-4ACD-9F9F-9158AD6CB1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F6448E9E-994C-416D-8AC3-30E641A1D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C417ACA-7215-420E-B644-C2024E9C42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6042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AA2E441-F1F5-45A2-B32B-75CDBFD75A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0708F22-6920-47AB-A290-53C023753A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3F4505D-EDD5-4548-BD3A-08DF080156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B581A7C-DA0E-429F-8C0B-0787BEC22D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022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A0DBD091-1454-4603-B2DF-BD0CBE4F4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EC7B7114-9FFC-4E4F-971E-7994B94345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67213A9-6302-4BC6-A91F-0ADD81CE76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F7EAA84-EFA7-4912-A2D6-A03DD52139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0420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64F5129-9D44-4367-8C52-EAB4895B0D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2DCDCF8-19DA-4CFE-A5F1-9691D5F3D1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31476D4-8389-4544-A55C-E7D7B151C6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92E2B59-86EB-4C75-8084-DF205BCBB3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7722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D3ABFCA-CC96-4267-A8C1-3DB2EE4E8F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3DD636C0-8502-43C1-8044-6D7301C7E3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F91A5109-8BBC-4DAD-80D9-0F8D0F1AE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83642A3-FC02-42B6-9006-3C17E7C3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3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AA736B66-527A-4DA8-98B0-6FE0FD030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6575190F-5C47-42ED-AFDA-749D3E329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17B9EBBD-AC1C-48A8-A22E-33EC4DE0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97067-AB4B-45C2-AF3F-9C5BE7647A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9206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A3E73D83-C09C-40DE-880D-230F197E65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AFF6BE0-16CE-47FF-9CA3-72CC1EA62C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39680E6-703F-4727-AAD5-BFD933D6BB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EABAA6B-5F68-4048-AFC8-CA10F4CEF9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9207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88781305-D7FE-4F19-801D-ECFCF80FC5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1B87721E-BDC9-456A-8546-563B5CA1B3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358B80C8-9112-4B7C-A8C3-DB796A09B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24B9A39-C38A-4EBC-A763-5201341D4B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2761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34C85D6-B457-47B6-AE47-30C44899AA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724A0C1-E060-4105-9AA7-2D404CD6B8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BF012EA-5C9B-47B0-9845-2B8F04D98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F48452B-C889-4085-935D-79C89F3CA8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9804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980D490-9583-4D1F-86A5-8D2245DB9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65662BE-BB26-4C67-8424-14A0D9D7DB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FC0EB9C-35DC-4880-9B9A-9B7919C73F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0104833-3905-429F-9A48-3758D0F178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0899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AA3BF59-4696-45E9-AE15-7B2E8EF1A8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C251E04-6286-44C8-857F-A93549FCE2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F61713F-F77E-40D5-A29C-5AF8B0F84A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4FADCC2-34CD-4FA8-92D9-188F94B90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9966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600E36D5-8ED6-4C4A-8511-074DD04E3A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4EE1FD9-3508-4E1B-B720-3D95F53B41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EA16E31-8E88-44E0-B746-164BC83F22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3EB8DD8-1A1E-4C20-906A-A7786E20C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871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FA70E9D-1A08-46E6-A183-8E2A0185A81A}"/>
              </a:ext>
            </a:extLst>
          </p:cNvPr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7C914C77-58FA-4D17-92F7-03D85D3D2A5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430083FE-6F21-4C5A-B2CD-0C26BC58D9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60C41D3-C6E5-498B-8EC2-76067F01CD6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4534C31-82D4-4F2C-94E7-A2A7F1C92C8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8703A029-31C3-41C5-B90E-B7CD190C32E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7CAB0257-EF3E-4FE1-9912-8764F6A4034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2E3B7D07-5DAB-45BC-9D92-9E70A7B004E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ACBB7782-929C-4A75-B08A-EBACEE4B7C9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7FCEC3A0-0689-4400-A1DD-962004B70F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EE8D531F-9415-48F2-A3E1-4DCD80796D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EC3CC57-7EF1-4D7E-AB8B-E4070208C4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4226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D4E1B35-5145-47F3-8B9A-2816900219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53398CA-B0B5-445B-AC69-0EBF5BEABA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C535A61-9248-49DD-B9E2-3F331EECCF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9412FC7-DFA9-4F78-9369-543F9CFCE7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9531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A9459D15-D012-47BE-830F-5F2D1D5787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674F2D43-EDC3-4E21-B6AD-45C3FF6BFC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55EAEBF-C9FB-4DA8-93A7-27FD3C727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37C4535-9291-4F10-B34C-545314476B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4093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19BE99A-4D64-4AC5-A47D-01505651F0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9579BB4-0C88-4448-A73B-D7ADB8E39E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8D82732-DF52-422B-BE92-00FE2C0E49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088FA69-0BB5-4F54-969B-3F80BE29EB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50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F40AC2B0-2BB3-479C-9BB7-9932EE79E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EA6CAA82-F636-48E2-B6E1-810C8642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CDC83218-C383-4C3A-B8AF-1758E8D52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150DF-0A42-493C-994F-EAC60F71C8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367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4456E86B-9EB1-43A6-B526-CF4364DBA6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75D3479C-6A23-4008-BE47-69C4963B53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9E7B8F10-B6C8-4AF5-A2A5-CF670CB480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4702A02-17F9-464F-8794-EF3A7D8A0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3780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63519AAC-C5A3-4A17-86AD-5E5CAA0798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4F9008D-CA03-427F-BC2D-5F53F3E538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34EC2684-D848-4B34-8F48-CF174FDB8D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184A7A1-891F-4F96-867A-BF3C5F316B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4566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E03A1D36-1E37-467A-B504-1F395A6571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AD5BD512-9EE8-4361-A07B-E227A4F4A1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2F2C16AC-25A0-4824-B5FF-FDF5058E0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5F4533F-600C-4651-8F20-AF75612638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9128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11DB967-A994-441B-8E9F-CE6A203695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30B1D4A-D9E0-4F58-8651-FE9692013C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7223BDD-D3EC-4B7F-80E9-14E6F55400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61B2215-DDAD-4756-8D02-8971488665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7927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DD18A73-40D7-41FF-9EA0-22F4EF0329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20911A4-592F-44D1-953E-D08389576F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1ED30E0-5F6C-4F4A-BD3F-52B1AB8B3C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D723A2C-D679-4418-B5CF-AF06C87A8F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5794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487F8F3B-54DC-4635-8207-81308B97A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403D3B6-4888-4F99-9DE9-612FD44E00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5A44232-CC27-4447-A1CD-A9F997B769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D343803-4856-42B0-8031-3101D89ECB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1213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E6AB851F-CFC1-42C0-ABA6-BAF95C9E58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932F690-5587-40EA-8C46-935CCCC4D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0670BB2-3E1D-4F8D-8502-D5D31ABC3C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D8B9E05-6467-4AD2-9C1A-481BAE3478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3857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ABADC80-7921-4953-8344-107FF7C76DF3}"/>
              </a:ext>
            </a:extLst>
          </p:cNvPr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6F32BE4E-D325-4AE8-9DA0-30E533CB371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0507B378-370F-4683-9957-A7F8801F1CC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42A1FED-FAF6-41B2-BCC9-B0BE8444CCC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9C17024-5E7F-4228-8683-E51D0F3D428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AA322E2C-5557-4EF4-BC44-FA5049A5CD2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78B343CF-EE0F-449F-A24A-704ACE3BC66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51567C4D-2DFD-4E01-AFEB-8ABCB7493FD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462E419F-D627-44E0-804A-FDBE41A1914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EEE80578-AACF-41BB-B71B-688CBF711E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90A75201-86E5-4887-8807-8CBC8BCB7B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2E832AB-8BA8-464F-92B4-BF5A364DFB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3039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F1CA18B-516C-4AE6-BBAD-7A982BAE7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E7AD21C-E11C-4E1D-9636-DCBC3CD18F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061C93A-9F5B-47F1-93BC-0863136DD9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E38FD52-34EE-4C34-B791-ABFA97102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3963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4FAA266A-82A1-404F-863F-95CB3FF0E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3C1331A-CFD5-44CD-A8FB-D2500032EA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AE2B339-5624-447A-9424-7955FB9EB2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9AF335A-70E5-427E-8FA5-080EE9F77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66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B33D0ADF-C13B-4A6B-B099-B3C67BA65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122E0B5A-09C9-438D-8AC6-D4853C31A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65E2095B-4764-4FDF-8786-5033E7F5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7EF4B-5FC8-4341-BB1E-125538B078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0514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4ED0FE9-72F2-4184-9AB0-C08F3D7DC8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3AF7FA1-3E2B-42AC-943E-82C1A02664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AB1AA7B-FCE9-42CB-8E9C-D556B78021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F4E36E3-9AA3-4E9D-97A8-91FBAF9000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9846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93536437-AA96-40C2-9F29-59AE1BB14E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2A1F725A-390E-4433-B671-B966249F72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AF8D7AE7-0835-4D1E-9B05-9F204E3A14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B21909E-A553-4721-916D-82573E40D5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1020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A740D6CB-15C6-451E-92A5-544FBB453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5FE0660-557D-47B6-A2C3-D33FF4C6E9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93B14925-282F-407C-AB20-D0F869FEDA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F1ABA10-B0C4-44B4-A295-A83EEE622E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8706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9AB51A00-2FD9-444B-B06C-2CBB2CCAD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BED067F9-4F60-481C-B6B7-915F68BA88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7B12D37-A784-4A67-BAA5-EA8EF11157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722D635-76CC-44E3-AF68-5BF690A5A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0511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01C8191-F527-4EB1-933F-0C4A00FC11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62F8AA6-47D2-417B-A03A-D038B913CB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4AFB33A-0578-497B-9FB0-2AE039323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A9487DD-04AA-44A6-B802-F4E52EE484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937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7BCD0C9-59F3-443E-B7B9-D3CCF6E992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79D2F47-1E57-4611-B903-3DF4AF34C1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DCFEDEF-6E4F-4114-9488-D1EBF509CA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08F6E2C-4BDD-4153-822C-D3AB2092EF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0948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F8941648-F9DB-41C3-BB0B-7B60BA26E8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C8CC9AA-2650-47B1-98B8-F3C6266F72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4406331-E2C8-418E-BAB7-7D113E122F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7A595A6-E2D2-4111-85AD-18D890B3B5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6204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419910F6-5BAE-493C-82F5-17C55630A3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2ACC248-7789-4392-A6D8-096076FCDE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86887C1-803E-4F00-8807-0AC97A67B4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96160E6-C20B-4EB2-9D29-7033F30FD3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9846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72A02CD-7585-41DE-A92C-2B749D68B7CD}"/>
              </a:ext>
            </a:extLst>
          </p:cNvPr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D2875C7E-AFC4-4345-9E65-9B6C3DB26CC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457046FF-B0C6-4E4C-8436-B377DBE541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42F2199-14D9-4CD4-A138-0E3E0A403C1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5580526-7F7A-4216-A170-AAF85C3CF90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1FEF4661-A19F-4FCE-B0FD-4DA6FC66609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B7CCC794-BA3B-437C-AD03-C670E5B6331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B0F0962E-88D1-477F-8BBC-7B023DED958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E5937EEF-2319-4F3C-9E67-1DBF8125507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F21438C8-1A6E-41F2-8102-2C937486C9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0F861F20-A0AB-4C87-8F62-911CB7A859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653EAAA-A0CD-4CF1-A3E4-3D5E1B51B8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9898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0544372-9FFB-4420-95DA-FC47E64525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19F9F23-06F2-468C-8D33-3DB7DC9CA6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23502F7-B656-4433-8DDA-4EEAC6D94C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359CF84-1BAC-49BD-856F-E88C888425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06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CBE6509F-AB43-4901-8845-85EFEAB50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B7A6608A-2680-4B45-BCE9-739E51438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2C810361-1E30-4C7A-9BD2-AAD32668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25FCF-21F7-4B69-8FE7-97BF76232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3507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7DC6CC3-D0A1-4997-9E6A-7FC2F818AA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B10B539-5604-4D8D-A166-6B865F9F42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31A3594-1CD6-48D2-84B6-6F5FBB8A55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46563DA-BD6E-43FC-BD11-36F37EFE0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6766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A52C33D-C5D1-4C17-9602-3113863897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B4CEFED-C8D4-4297-B360-003DE1F6F6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EC09BD4-47A1-45F2-8C63-43453996E8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E9C524A-3AC6-4160-AE77-7AAA99D524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0013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84832C27-CE63-468F-BA73-67E9C57DF8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E5AB8A6A-FBF1-4D7E-A6B2-9AA3C6C7B9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2D3C2401-FCC6-4E28-8807-99F7F77DA4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C961150-14F4-4FB8-971A-B3AE954830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5207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18C39445-DE43-4B5E-82D3-8D7224DCEE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ADB758EC-8279-46B7-A47B-5C4A80014B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D177D9E7-CA72-4ACE-8ED1-E9A5A6B19F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23E4227-8207-4ABF-ADD0-559C102271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1354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C236680C-E090-4BB4-A805-FED90ABDD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17CA5249-2275-4FFB-8F99-B73EF73299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17ABD73F-50EF-4FF5-85FD-25656DCD6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D5ED0F6-0A3F-42B9-80C0-BFEEE8E19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0043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FA8AE3B-E7FB-4C5A-9B79-07F9CF9C15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8E89B9B-D8C3-4E65-BD0C-E03C8EC81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D5072B1-32C8-4511-ACE4-345EE2A2F4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EF63FFF-E682-49A4-8DEE-9C37F38F76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764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15AD0A6-F133-4BA1-A95C-4E1E7CC7F3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0C631B6-E335-403B-AF55-32945D339A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40473648-FD34-4DDF-9250-683E269F90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7AFE667-C872-49C5-BD41-A75F250BAD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6514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FE36BE5-22D9-4726-8D68-2AB08B71FE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01801EF-B2A0-4C98-B565-A06E053BF4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2D7B170-3771-4F1E-B4AD-5BA652BFC9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36A92C0-0732-4ADF-8F47-EB9517B1ED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4103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C985EED-1C78-4682-8B01-E37D371B47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1FBB81FD-3E3D-42E9-B2E6-FC28B36E9C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74241E3-F274-4CE9-844B-847BADBF9E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3B1A920-37C8-413F-A324-5248840AFD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4072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730E90-2728-4855-9D09-AC7A01AF04CC}"/>
              </a:ext>
            </a:extLst>
          </p:cNvPr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ABD1C2-7BD9-46FD-B291-D389238FA8AB}"/>
              </a:ext>
            </a:extLst>
          </p:cNvPr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DA859-32C3-4635-8412-DB740EFEF954}"/>
              </a:ext>
            </a:extLst>
          </p:cNvPr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E981CECD-D52C-4E9C-A394-01591C90C6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02730EC-FEB3-4CB0-857E-EC3F5D0D08B1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5598887F-A1FE-4123-A705-4FB368C5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3DED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5E4E4345-9E2B-410E-ACC3-4C9B3B40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rgbClr val="E3DED1"/>
                </a:solidFill>
                <a:latin typeface="Arial" panose="020B0604020202020204" pitchFamily="34" charset="0"/>
              </a:defRPr>
            </a:lvl1pPr>
          </a:lstStyle>
          <a:p>
            <a:fld id="{F480F538-C359-4135-A8AA-00C25CF7A3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007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3496779F-64DA-40E8-A69E-5086D620A671}"/>
              </a:ext>
            </a:extLst>
          </p:cNvPr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EE626B4E-6CDF-4621-9704-44AB11A6B1B3}"/>
              </a:ext>
            </a:extLst>
          </p:cNvPr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84C4131B-A05B-4600-A7CB-88914C27CDFF}"/>
              </a:ext>
            </a:extLst>
          </p:cNvPr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3BBA2D54-E831-4D3D-B0FE-FFE20DA6C1B2}"/>
              </a:ext>
            </a:extLst>
          </p:cNvPr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76610603-D875-45E7-B900-D4E77DFF5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FB4E8D0-A8AB-4ACF-B886-A3157B08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FA6A114-2C9B-480C-872F-14FAA7398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5A096254-A98F-4CE0-9754-9F01748FC4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0013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37801-CC67-43EE-A54B-F2D04DB9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B19C4D-5C0E-40E0-BF4B-01594D8F9E7F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85B36-11B4-4DE7-8A88-1EFECDA76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EF315-ACA6-4BF8-9EF0-2E41D79A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140BFA0-C8F2-438C-97AA-A32E6E3DD4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9958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142687-EC57-45E6-9AA1-6EC6D25E8342}"/>
              </a:ext>
            </a:extLst>
          </p:cNvPr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756FD1-F93C-4A57-A363-E814C9CA37D8}"/>
              </a:ext>
            </a:extLst>
          </p:cNvPr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31FAEB-E784-4873-95BD-BF2C3F1F854A}"/>
              </a:ext>
            </a:extLst>
          </p:cNvPr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F55037F1-F164-4019-AEB6-639902DE3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BC27FC-C3C5-4940-AF3D-5A09D40BEC96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3AA5F69B-8E08-47EE-806E-39D1FC555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</a:defRPr>
            </a:lvl1pPr>
          </a:lstStyle>
          <a:p>
            <a:fld id="{C39B4660-690D-4595-91F8-D8171B5D7AE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76E22FB4-22FB-441D-85F3-46D895579CD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9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C4AB238A-2A93-47E3-88FF-E45467A4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815AC7-0701-4C2B-9265-EEC8E568C8B7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E4D8EC79-230D-4A8C-BE9E-643EB05794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0723299-3856-4C02-B161-EE8AC7A0B36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A56E40F1-D8F4-4A56-BC9B-70D318724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040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848737AB-1CA6-499B-8749-D03C1A981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C22568-E421-4A40-95A5-98EA39E80BC5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0933E235-4455-4EAD-AA9B-B85D0430C5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299E07F-5C41-474A-96A4-4FD7A649A7D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DA857844-35CC-4286-857E-D3763629977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277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46A8C-386B-453C-9F30-688C2EEC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DA51AA-3DB0-4083-9434-75F90E322D54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A3361-703B-410E-8B82-DB45A949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7B3E3-5A36-4707-B115-DEE31284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91849E1-08AB-47CF-8D44-9D59C36E6C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3301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F6306F-DC05-425B-954A-AE7E9257D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4048F6-7071-4730-9DF8-C1B92AB675BE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84102E-1943-4B05-A7ED-4126694A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4C5C6-B36D-4AA4-982B-7134515E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rgbClr val="323232"/>
                </a:solidFill>
                <a:latin typeface="Arial" panose="020B0604020202020204" pitchFamily="34" charset="0"/>
              </a:defRPr>
            </a:lvl1pPr>
          </a:lstStyle>
          <a:p>
            <a:fld id="{7260AAE9-3FDD-480C-B25C-574D406F77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9157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77885-1E4C-4F52-82FE-177B74120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A6A602-C2BC-4719-B119-2C945EFEE750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CF47B-5207-485C-B061-674C7719B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774AA-EF52-47DC-A6AC-45C613D9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F009EB-0124-43D9-BA5A-AAE9E7163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4781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B0CE4-17D2-41F0-B7B1-DD47CEDAB1FC}"/>
              </a:ext>
            </a:extLst>
          </p:cNvPr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945C78-DDA4-46BB-A873-D2CD27C77626}"/>
              </a:ext>
            </a:extLst>
          </p:cNvPr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EB69DB-68B0-4AED-8E3F-7246D23FCD1D}"/>
              </a:ext>
            </a:extLst>
          </p:cNvPr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B33479-DFA9-45C4-A332-64E4996DE6C4}"/>
              </a:ext>
            </a:extLst>
          </p:cNvPr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9B0A2A46-10C4-4DEA-B6D2-98C9865812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7B2979-C48A-475D-A0B3-3C5D5EA319A6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5AA30946-1CBD-4770-B5CE-15B18B2E91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</a:lstStyle>
          <a:p>
            <a:fld id="{5B5A0E59-5E83-48A2-A827-53D6D6AFABA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710EB9FA-A670-40FC-8FA9-B62A6D80E3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47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50E46-0D5C-478F-B598-9F8D24DE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775EC3-2F51-46F2-B9F6-D894ABEB7697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A0E95-2C92-43D6-AD60-4189C291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C193E-2F4F-40F9-A251-981D01C3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8D2C21A-CBBF-4D4C-A86E-16A99705D6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6804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53944-3AD2-488F-97D1-A4B4E2C810FC}"/>
              </a:ext>
            </a:extLst>
          </p:cNvPr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3F0F06-5FB4-47E6-9FF9-398C23C9C2E0}"/>
              </a:ext>
            </a:extLst>
          </p:cNvPr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616F16-6292-427E-84CA-1F1A9EBB4BB7}"/>
              </a:ext>
            </a:extLst>
          </p:cNvPr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5231018-7601-4AFB-B61B-73A6AB56B4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BD6FA1-F97C-4263-AB9E-B477FD28DCD9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AAEF23-8BD4-4119-A654-54D2EF9A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870646-2300-4AB1-8F6C-41713B3BB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46F2E8F-71BA-4138-992B-029EFB31A8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96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AF993656-5F9C-4FD6-93E7-50BCB4AEF1E4}"/>
              </a:ext>
            </a:extLst>
          </p:cNvPr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D8F679E-7CBA-46A7-B0D6-8D7912597183}"/>
              </a:ext>
            </a:extLst>
          </p:cNvPr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550C2432-34B9-4CFD-8F1D-F713A41DC1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AA0B2071-CC68-40AD-9552-FA51BE0E49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CA4D55E-FF2E-4F22-9196-7219AB4AB6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F3B7644A-35A3-4EFB-AEEC-60CF1E91E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8EBE139-B46F-43CE-8225-CBA07EC16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56646D"/>
                </a:solidFill>
              </a:defRPr>
            </a:lvl1pPr>
          </a:lstStyle>
          <a:p>
            <a:fld id="{3962845C-8003-400B-B58A-93FC4C78D64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48900CB9-9B3F-46FA-BA64-8473E83A9DEA}"/>
              </a:ext>
            </a:extLst>
          </p:cNvPr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14C75B1-2234-4F97-A47E-BCC8047AE36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FE16EB0-7352-46D1-88FE-BABC6E1845D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46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21">
            <a:extLst>
              <a:ext uri="{FF2B5EF4-FFF2-40B4-BE49-F238E27FC236}">
                <a16:creationId xmlns:a16="http://schemas.microsoft.com/office/drawing/2014/main" id="{C7EE33B7-5085-4272-A30D-680C37B3221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12">
            <a:extLst>
              <a:ext uri="{FF2B5EF4-FFF2-40B4-BE49-F238E27FC236}">
                <a16:creationId xmlns:a16="http://schemas.microsoft.com/office/drawing/2014/main" id="{95A06DF9-E2A0-46D6-994F-37934DE62D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BB29480-3D14-4544-B5DE-724E64D21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323232"/>
                </a:solidFill>
                <a:latin typeface="Tw Cen MT"/>
              </a:defRPr>
            </a:lvl1pPr>
          </a:lstStyle>
          <a:p>
            <a:pPr>
              <a:defRPr/>
            </a:pPr>
            <a:fld id="{9CC850F6-A5D2-456C-B60E-08B7A81B942C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CA0378-5D1A-41CC-BCCD-5854C1BEB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323232"/>
                </a:solidFill>
                <a:latin typeface="Tw Cen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BA58D-BBD0-498D-AC2D-216759E4A4E7}"/>
              </a:ext>
            </a:extLst>
          </p:cNvPr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B4261E-897B-4D40-B2A6-F6AF9BC2897C}"/>
              </a:ext>
            </a:extLst>
          </p:cNvPr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3E97EB-0DD4-4DD9-8423-1EC33FB42635}"/>
              </a:ext>
            </a:extLst>
          </p:cNvPr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A792B4A0-5F02-46F3-BCBA-4E3995C13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fld id="{932F7D7A-F799-47A9-AE6A-2351442D83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05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B587C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4E854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21">
            <a:extLst>
              <a:ext uri="{FF2B5EF4-FFF2-40B4-BE49-F238E27FC236}">
                <a16:creationId xmlns:a16="http://schemas.microsoft.com/office/drawing/2014/main" id="{0C86ABF7-48CD-4BE4-8917-86117F2E06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12">
            <a:extLst>
              <a:ext uri="{FF2B5EF4-FFF2-40B4-BE49-F238E27FC236}">
                <a16:creationId xmlns:a16="http://schemas.microsoft.com/office/drawing/2014/main" id="{EC464019-E4C8-4690-935F-8DE61BFE6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D119738-FFC0-4D45-A32B-9806CA7FB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323232"/>
                </a:solidFill>
                <a:latin typeface="Tw Cen MT"/>
              </a:defRPr>
            </a:lvl1pPr>
          </a:lstStyle>
          <a:p>
            <a:pPr>
              <a:defRPr/>
            </a:pPr>
            <a:fld id="{23899391-0ED4-43D1-AA05-761289E2C1F6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F87D2-609F-443D-B6C5-7E6E89788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323232"/>
                </a:solidFill>
                <a:latin typeface="Tw Cen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1B436C-248B-4775-A927-65A68BC45B24}"/>
              </a:ext>
            </a:extLst>
          </p:cNvPr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32382F-D515-4A05-AED5-D244AA547BD2}"/>
              </a:ext>
            </a:extLst>
          </p:cNvPr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B91D5C-BF67-47FD-8802-5F3FCC26086A}"/>
              </a:ext>
            </a:extLst>
          </p:cNvPr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B6F48A5-51DB-4643-8B61-6EF6F4646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fld id="{56A44206-B2C7-4236-8825-2509527394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43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B587C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4E854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21">
            <a:extLst>
              <a:ext uri="{FF2B5EF4-FFF2-40B4-BE49-F238E27FC236}">
                <a16:creationId xmlns:a16="http://schemas.microsoft.com/office/drawing/2014/main" id="{F7279B8D-86B6-4258-8B8D-A499663085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12">
            <a:extLst>
              <a:ext uri="{FF2B5EF4-FFF2-40B4-BE49-F238E27FC236}">
                <a16:creationId xmlns:a16="http://schemas.microsoft.com/office/drawing/2014/main" id="{515C3D58-5E7F-455C-AA79-C4646DAD6E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3B92852-741E-4379-875B-F2E69AA55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323232"/>
                </a:solidFill>
                <a:latin typeface="Tw Cen MT"/>
              </a:defRPr>
            </a:lvl1pPr>
          </a:lstStyle>
          <a:p>
            <a:pPr>
              <a:defRPr/>
            </a:pPr>
            <a:fld id="{C035D3DA-D2B4-4B33-878E-77D8ECC1B039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2C02F4-A747-46D5-BFA4-2F8160E8C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323232"/>
                </a:solidFill>
                <a:latin typeface="Tw Cen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7F5D89-6ACB-4414-B615-AB5D87CC8D52}"/>
              </a:ext>
            </a:extLst>
          </p:cNvPr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3CF04F-6B30-4BF3-8420-35336B5B67E3}"/>
              </a:ext>
            </a:extLst>
          </p:cNvPr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41573-55E8-4067-8335-214176490B85}"/>
              </a:ext>
            </a:extLst>
          </p:cNvPr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BECADAC-26A9-4E46-95B6-9F27AD53E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fld id="{FAA71FB1-7615-4E0C-8610-87E48E1292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8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B587C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4E854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20926E2C-B908-4E57-AB22-90A4343BAAB1}"/>
              </a:ext>
            </a:extLst>
          </p:cNvPr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4D4AF738-1E4E-457E-8944-9BD6E78860E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00" name="Freeform 4">
              <a:extLst>
                <a:ext uri="{FF2B5EF4-FFF2-40B4-BE49-F238E27FC236}">
                  <a16:creationId xmlns:a16="http://schemas.microsoft.com/office/drawing/2014/main" id="{70266568-F3D8-4875-8667-72EEA67690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01" name="Freeform 5">
              <a:extLst>
                <a:ext uri="{FF2B5EF4-FFF2-40B4-BE49-F238E27FC236}">
                  <a16:creationId xmlns:a16="http://schemas.microsoft.com/office/drawing/2014/main" id="{C2B569D0-E66F-42D5-B96E-5F5C413CE6B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02" name="Freeform 6">
              <a:extLst>
                <a:ext uri="{FF2B5EF4-FFF2-40B4-BE49-F238E27FC236}">
                  <a16:creationId xmlns:a16="http://schemas.microsoft.com/office/drawing/2014/main" id="{3BEF195E-1D1A-4B97-8F2E-03B03E11151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4AFCA493-D903-4142-A634-94D402DF09D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>
              <a:extLst>
                <a:ext uri="{FF2B5EF4-FFF2-40B4-BE49-F238E27FC236}">
                  <a16:creationId xmlns:a16="http://schemas.microsoft.com/office/drawing/2014/main" id="{04BF914A-6BBF-4C14-9CAA-8825F8106860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>
              <a:extLst>
                <a:ext uri="{FF2B5EF4-FFF2-40B4-BE49-F238E27FC236}">
                  <a16:creationId xmlns:a16="http://schemas.microsoft.com/office/drawing/2014/main" id="{526F1141-E74F-4860-A791-E8A14C45812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106" name="Rectangle 10">
            <a:extLst>
              <a:ext uri="{FF2B5EF4-FFF2-40B4-BE49-F238E27FC236}">
                <a16:creationId xmlns:a16="http://schemas.microsoft.com/office/drawing/2014/main" id="{D243262D-D27E-468A-B560-63FAAEC4BA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0EA9C6EF-FD9F-43EE-82C4-A3028C6F00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4CD50028-73FB-4B04-9E2A-D0AFE36094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B0C5AD6B-D085-46BD-860C-6AB3892843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0" name="Rectangle 14">
            <a:extLst>
              <a:ext uri="{FF2B5EF4-FFF2-40B4-BE49-F238E27FC236}">
                <a16:creationId xmlns:a16="http://schemas.microsoft.com/office/drawing/2014/main" id="{00993403-F719-4AC9-BF75-C5AD8667D8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cs typeface="Arial" panose="020B0604020202020204" pitchFamily="34" charset="0"/>
              </a:defRPr>
            </a:lvl1pPr>
          </a:lstStyle>
          <a:p>
            <a:fld id="{3E192204-746A-4695-9343-3CFA2B420F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351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>
            <a:extLst>
              <a:ext uri="{FF2B5EF4-FFF2-40B4-BE49-F238E27FC236}">
                <a16:creationId xmlns:a16="http://schemas.microsoft.com/office/drawing/2014/main" id="{7EA91DEA-9A55-43FD-9245-7B3F330837BF}"/>
              </a:ext>
            </a:extLst>
          </p:cNvPr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BB5CFD6A-3A07-4D47-B261-95259120164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00" name="Freeform 4">
              <a:extLst>
                <a:ext uri="{FF2B5EF4-FFF2-40B4-BE49-F238E27FC236}">
                  <a16:creationId xmlns:a16="http://schemas.microsoft.com/office/drawing/2014/main" id="{E89C6684-C0EF-4F5A-8651-467405C77D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01" name="Freeform 5">
              <a:extLst>
                <a:ext uri="{FF2B5EF4-FFF2-40B4-BE49-F238E27FC236}">
                  <a16:creationId xmlns:a16="http://schemas.microsoft.com/office/drawing/2014/main" id="{26A7864B-AF8B-476D-811D-C063BD9ED03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02" name="Freeform 6">
              <a:extLst>
                <a:ext uri="{FF2B5EF4-FFF2-40B4-BE49-F238E27FC236}">
                  <a16:creationId xmlns:a16="http://schemas.microsoft.com/office/drawing/2014/main" id="{99842822-1C30-4869-96C9-03FF52583F2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C1AFA6B9-D1F4-4395-9CF4-90545E3EF45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>
              <a:extLst>
                <a:ext uri="{FF2B5EF4-FFF2-40B4-BE49-F238E27FC236}">
                  <a16:creationId xmlns:a16="http://schemas.microsoft.com/office/drawing/2014/main" id="{BCCB4491-4A39-4C26-8280-3BF4486ACED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>
              <a:extLst>
                <a:ext uri="{FF2B5EF4-FFF2-40B4-BE49-F238E27FC236}">
                  <a16:creationId xmlns:a16="http://schemas.microsoft.com/office/drawing/2014/main" id="{489A93E2-79C2-4EE5-B234-45D741F875EA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106" name="Rectangle 10">
            <a:extLst>
              <a:ext uri="{FF2B5EF4-FFF2-40B4-BE49-F238E27FC236}">
                <a16:creationId xmlns:a16="http://schemas.microsoft.com/office/drawing/2014/main" id="{6AEC2C0F-2FAD-4509-B8DE-23DD4C355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0D49EE8A-4D2D-42C5-8671-5077B2CBDF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7A68A3CA-03A6-4928-9362-B7C3644948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A7DDE99A-56FB-4C28-A4E6-ABBCEE2F03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0" name="Rectangle 14">
            <a:extLst>
              <a:ext uri="{FF2B5EF4-FFF2-40B4-BE49-F238E27FC236}">
                <a16:creationId xmlns:a16="http://schemas.microsoft.com/office/drawing/2014/main" id="{D0685363-3A47-4F9D-BC52-D70AA65955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cs typeface="Arial" panose="020B0604020202020204" pitchFamily="34" charset="0"/>
              </a:defRPr>
            </a:lvl1pPr>
          </a:lstStyle>
          <a:p>
            <a:fld id="{5CECCDE8-DD25-4477-9E77-F7E11BA147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3679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>
            <a:extLst>
              <a:ext uri="{FF2B5EF4-FFF2-40B4-BE49-F238E27FC236}">
                <a16:creationId xmlns:a16="http://schemas.microsoft.com/office/drawing/2014/main" id="{B4CA225C-99EC-4978-868E-3D5F3B69E37C}"/>
              </a:ext>
            </a:extLst>
          </p:cNvPr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09F8A197-55B6-4806-AB0C-BB7F4596004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00" name="Freeform 4">
              <a:extLst>
                <a:ext uri="{FF2B5EF4-FFF2-40B4-BE49-F238E27FC236}">
                  <a16:creationId xmlns:a16="http://schemas.microsoft.com/office/drawing/2014/main" id="{1CA4C018-2918-44D0-87F9-C9BC68472E1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01" name="Freeform 5">
              <a:extLst>
                <a:ext uri="{FF2B5EF4-FFF2-40B4-BE49-F238E27FC236}">
                  <a16:creationId xmlns:a16="http://schemas.microsoft.com/office/drawing/2014/main" id="{6C455710-5EBB-413C-B452-448FF375598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02" name="Freeform 6">
              <a:extLst>
                <a:ext uri="{FF2B5EF4-FFF2-40B4-BE49-F238E27FC236}">
                  <a16:creationId xmlns:a16="http://schemas.microsoft.com/office/drawing/2014/main" id="{AA2A2764-E176-4612-87C2-9716FEFD5D7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36B5953B-6F44-43E8-B92E-C541F4F4CFB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>
              <a:extLst>
                <a:ext uri="{FF2B5EF4-FFF2-40B4-BE49-F238E27FC236}">
                  <a16:creationId xmlns:a16="http://schemas.microsoft.com/office/drawing/2014/main" id="{CDFDDBF2-6511-4B51-BA0C-7B6E0FF9C8F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>
              <a:extLst>
                <a:ext uri="{FF2B5EF4-FFF2-40B4-BE49-F238E27FC236}">
                  <a16:creationId xmlns:a16="http://schemas.microsoft.com/office/drawing/2014/main" id="{4804D98A-766E-4A71-B289-776D8694E82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106" name="Rectangle 10">
            <a:extLst>
              <a:ext uri="{FF2B5EF4-FFF2-40B4-BE49-F238E27FC236}">
                <a16:creationId xmlns:a16="http://schemas.microsoft.com/office/drawing/2014/main" id="{B63F5AFC-3153-496B-AA27-9A42B9DAC5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9C7D1041-6922-47BC-8556-74CC457AB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66CC79EE-BDC2-4F1E-B5CD-16BC58654C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0E50BDBE-5A5A-4941-AE55-2EF6A18E9A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0" name="Rectangle 14">
            <a:extLst>
              <a:ext uri="{FF2B5EF4-FFF2-40B4-BE49-F238E27FC236}">
                <a16:creationId xmlns:a16="http://schemas.microsoft.com/office/drawing/2014/main" id="{1499F695-8BF5-4D99-8F25-2B3C17CA31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cs typeface="Arial" panose="020B0604020202020204" pitchFamily="34" charset="0"/>
              </a:defRPr>
            </a:lvl1pPr>
          </a:lstStyle>
          <a:p>
            <a:fld id="{6536C31D-1034-431C-B257-849C376530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961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>
            <a:extLst>
              <a:ext uri="{FF2B5EF4-FFF2-40B4-BE49-F238E27FC236}">
                <a16:creationId xmlns:a16="http://schemas.microsoft.com/office/drawing/2014/main" id="{8361CAA1-CD9E-44BC-99F9-12619E606933}"/>
              </a:ext>
            </a:extLst>
          </p:cNvPr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81565428-9608-4A49-BE26-1BAC55967FF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00" name="Freeform 4">
              <a:extLst>
                <a:ext uri="{FF2B5EF4-FFF2-40B4-BE49-F238E27FC236}">
                  <a16:creationId xmlns:a16="http://schemas.microsoft.com/office/drawing/2014/main" id="{3596F6A3-FE89-4C18-AC78-3F063B3192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01" name="Freeform 5">
              <a:extLst>
                <a:ext uri="{FF2B5EF4-FFF2-40B4-BE49-F238E27FC236}">
                  <a16:creationId xmlns:a16="http://schemas.microsoft.com/office/drawing/2014/main" id="{906CE14C-75BF-4C9A-8876-71AD9C50D6B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02" name="Freeform 6">
              <a:extLst>
                <a:ext uri="{FF2B5EF4-FFF2-40B4-BE49-F238E27FC236}">
                  <a16:creationId xmlns:a16="http://schemas.microsoft.com/office/drawing/2014/main" id="{44A2F2F0-847C-495A-BA3F-3EAFA40A1F5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886764D9-F2A1-446B-B5A7-71A32F2619D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>
              <a:extLst>
                <a:ext uri="{FF2B5EF4-FFF2-40B4-BE49-F238E27FC236}">
                  <a16:creationId xmlns:a16="http://schemas.microsoft.com/office/drawing/2014/main" id="{59FA4242-036A-49FC-A167-971E3773AA4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>
              <a:extLst>
                <a:ext uri="{FF2B5EF4-FFF2-40B4-BE49-F238E27FC236}">
                  <a16:creationId xmlns:a16="http://schemas.microsoft.com/office/drawing/2014/main" id="{BF611D8F-D8E6-48CA-BCB1-E0320B877E8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106" name="Rectangle 10">
            <a:extLst>
              <a:ext uri="{FF2B5EF4-FFF2-40B4-BE49-F238E27FC236}">
                <a16:creationId xmlns:a16="http://schemas.microsoft.com/office/drawing/2014/main" id="{7783CBB6-3A14-4844-ADF4-76D34BDEF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81313ED5-231E-4658-9984-C68F718CDF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99672C75-862A-4717-A2D6-D97EE5AE72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129AEACA-504A-489D-9408-626C6EAB2C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0" name="Rectangle 14">
            <a:extLst>
              <a:ext uri="{FF2B5EF4-FFF2-40B4-BE49-F238E27FC236}">
                <a16:creationId xmlns:a16="http://schemas.microsoft.com/office/drawing/2014/main" id="{1282B098-A31B-4489-8DEA-6247672B76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cs typeface="Arial" panose="020B0604020202020204" pitchFamily="34" charset="0"/>
              </a:defRPr>
            </a:lvl1pPr>
          </a:lstStyle>
          <a:p>
            <a:fld id="{BC693D5F-0A7F-410B-9209-DB03DC1484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0255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>
            <a:extLst>
              <a:ext uri="{FF2B5EF4-FFF2-40B4-BE49-F238E27FC236}">
                <a16:creationId xmlns:a16="http://schemas.microsoft.com/office/drawing/2014/main" id="{554DBCA0-B4BB-4DAD-9E78-E784277B0C33}"/>
              </a:ext>
            </a:extLst>
          </p:cNvPr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E9D5F69A-A96F-472F-977D-AA0731E7748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00" name="Freeform 4">
              <a:extLst>
                <a:ext uri="{FF2B5EF4-FFF2-40B4-BE49-F238E27FC236}">
                  <a16:creationId xmlns:a16="http://schemas.microsoft.com/office/drawing/2014/main" id="{A7DFCD89-AD6E-4C98-91FF-DDC17CE2517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01" name="Freeform 5">
              <a:extLst>
                <a:ext uri="{FF2B5EF4-FFF2-40B4-BE49-F238E27FC236}">
                  <a16:creationId xmlns:a16="http://schemas.microsoft.com/office/drawing/2014/main" id="{7D05EB0D-3C70-4C5C-8A57-BC1788A40E2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02" name="Freeform 6">
              <a:extLst>
                <a:ext uri="{FF2B5EF4-FFF2-40B4-BE49-F238E27FC236}">
                  <a16:creationId xmlns:a16="http://schemas.microsoft.com/office/drawing/2014/main" id="{E39F1A5F-E930-4768-B1C2-37899E20302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666F51FA-9F84-479B-9400-88A540D3112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>
              <a:extLst>
                <a:ext uri="{FF2B5EF4-FFF2-40B4-BE49-F238E27FC236}">
                  <a16:creationId xmlns:a16="http://schemas.microsoft.com/office/drawing/2014/main" id="{F95CE312-BAC7-464C-A62F-AFE46652388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>
              <a:extLst>
                <a:ext uri="{FF2B5EF4-FFF2-40B4-BE49-F238E27FC236}">
                  <a16:creationId xmlns:a16="http://schemas.microsoft.com/office/drawing/2014/main" id="{69458F04-8B8F-47A2-817D-BCA33F76004A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106" name="Rectangle 10">
            <a:extLst>
              <a:ext uri="{FF2B5EF4-FFF2-40B4-BE49-F238E27FC236}">
                <a16:creationId xmlns:a16="http://schemas.microsoft.com/office/drawing/2014/main" id="{9062EC93-809D-422B-9D95-7FA649275F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146D8528-CC44-4C61-8A32-85F97783D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E1F1DE65-32D0-41FF-9810-48DA374DB4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E613C3D1-21FA-4296-B8CD-ABF0C2339A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0" name="Rectangle 14">
            <a:extLst>
              <a:ext uri="{FF2B5EF4-FFF2-40B4-BE49-F238E27FC236}">
                <a16:creationId xmlns:a16="http://schemas.microsoft.com/office/drawing/2014/main" id="{041A5C93-82C1-428F-9228-179E0D45A4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cs typeface="Arial" panose="020B0604020202020204" pitchFamily="34" charset="0"/>
              </a:defRPr>
            </a:lvl1pPr>
          </a:lstStyle>
          <a:p>
            <a:fld id="{1785CA26-AC61-4B6A-BBC4-A4B7B31688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4322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>
            <a:extLst>
              <a:ext uri="{FF2B5EF4-FFF2-40B4-BE49-F238E27FC236}">
                <a16:creationId xmlns:a16="http://schemas.microsoft.com/office/drawing/2014/main" id="{75472FF5-766F-47FE-B831-4113285331A5}"/>
              </a:ext>
            </a:extLst>
          </p:cNvPr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CFF2B134-5C4D-48EF-836B-8B079FA2AC7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00" name="Freeform 4">
              <a:extLst>
                <a:ext uri="{FF2B5EF4-FFF2-40B4-BE49-F238E27FC236}">
                  <a16:creationId xmlns:a16="http://schemas.microsoft.com/office/drawing/2014/main" id="{7050B76B-7EDC-47B9-A575-F2390FB9618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01" name="Freeform 5">
              <a:extLst>
                <a:ext uri="{FF2B5EF4-FFF2-40B4-BE49-F238E27FC236}">
                  <a16:creationId xmlns:a16="http://schemas.microsoft.com/office/drawing/2014/main" id="{30499867-12FC-493D-9A54-982E710AC75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02" name="Freeform 6">
              <a:extLst>
                <a:ext uri="{FF2B5EF4-FFF2-40B4-BE49-F238E27FC236}">
                  <a16:creationId xmlns:a16="http://schemas.microsoft.com/office/drawing/2014/main" id="{64635558-123D-48F5-A21A-4B90A59DB02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03BCF938-12E2-4EA1-83AD-415089F4010A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>
              <a:extLst>
                <a:ext uri="{FF2B5EF4-FFF2-40B4-BE49-F238E27FC236}">
                  <a16:creationId xmlns:a16="http://schemas.microsoft.com/office/drawing/2014/main" id="{811C496C-8315-4369-95EE-941F0170DE98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>
              <a:extLst>
                <a:ext uri="{FF2B5EF4-FFF2-40B4-BE49-F238E27FC236}">
                  <a16:creationId xmlns:a16="http://schemas.microsoft.com/office/drawing/2014/main" id="{421E705E-4191-4DBA-A26C-DC6C6661A70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106" name="Rectangle 10">
            <a:extLst>
              <a:ext uri="{FF2B5EF4-FFF2-40B4-BE49-F238E27FC236}">
                <a16:creationId xmlns:a16="http://schemas.microsoft.com/office/drawing/2014/main" id="{932DEFA5-9256-45FB-ACE7-FE20E9CA7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7EA781B3-9FE7-44DD-A608-73105D4B2F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370610C9-835A-4B19-9F77-19249610069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F8B2CF3E-9C8B-4B4D-8DEC-DA4843140C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0" name="Rectangle 14">
            <a:extLst>
              <a:ext uri="{FF2B5EF4-FFF2-40B4-BE49-F238E27FC236}">
                <a16:creationId xmlns:a16="http://schemas.microsoft.com/office/drawing/2014/main" id="{1F02BA07-9D8E-49B0-8BF3-DD624BD07A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cs typeface="Arial" panose="020B0604020202020204" pitchFamily="34" charset="0"/>
              </a:defRPr>
            </a:lvl1pPr>
          </a:lstStyle>
          <a:p>
            <a:fld id="{307052E0-8D2A-4481-B6B6-FC23000F9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6166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>
            <a:extLst>
              <a:ext uri="{FF2B5EF4-FFF2-40B4-BE49-F238E27FC236}">
                <a16:creationId xmlns:a16="http://schemas.microsoft.com/office/drawing/2014/main" id="{36F8EC04-6EED-4833-829F-99B6D7F09448}"/>
              </a:ext>
            </a:extLst>
          </p:cNvPr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C7E1D512-63F1-4DD9-8029-ECC2029BCED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00" name="Freeform 4">
              <a:extLst>
                <a:ext uri="{FF2B5EF4-FFF2-40B4-BE49-F238E27FC236}">
                  <a16:creationId xmlns:a16="http://schemas.microsoft.com/office/drawing/2014/main" id="{77F87E29-8B45-4C1C-806F-22EC2171226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01" name="Freeform 5">
              <a:extLst>
                <a:ext uri="{FF2B5EF4-FFF2-40B4-BE49-F238E27FC236}">
                  <a16:creationId xmlns:a16="http://schemas.microsoft.com/office/drawing/2014/main" id="{E4E5B736-DA35-4CBD-8B5F-CA569C2E823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02" name="Freeform 6">
              <a:extLst>
                <a:ext uri="{FF2B5EF4-FFF2-40B4-BE49-F238E27FC236}">
                  <a16:creationId xmlns:a16="http://schemas.microsoft.com/office/drawing/2014/main" id="{B2DC59D8-C5BC-421B-9B77-8E058131298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746BBEFE-4570-496D-B790-8253482BD5CA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37" name="Oval 8">
              <a:extLst>
                <a:ext uri="{FF2B5EF4-FFF2-40B4-BE49-F238E27FC236}">
                  <a16:creationId xmlns:a16="http://schemas.microsoft.com/office/drawing/2014/main" id="{F0279DA0-7450-41BA-817C-4D4CE26F68E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38" name="Oval 9">
              <a:extLst>
                <a:ext uri="{FF2B5EF4-FFF2-40B4-BE49-F238E27FC236}">
                  <a16:creationId xmlns:a16="http://schemas.microsoft.com/office/drawing/2014/main" id="{D3919429-4EA8-4EED-8338-45300CF5EA4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106" name="Rectangle 10">
            <a:extLst>
              <a:ext uri="{FF2B5EF4-FFF2-40B4-BE49-F238E27FC236}">
                <a16:creationId xmlns:a16="http://schemas.microsoft.com/office/drawing/2014/main" id="{6D02E0AF-6A5B-40D6-BF49-5A0E62AA4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21739E2F-77A1-4B90-A296-5394FBDA9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0C5CD16F-C5FD-46C1-94FF-FFBAB90D5C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A50EEF6B-2898-49BA-94C8-0EAB9ABEDA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0" name="Rectangle 14">
            <a:extLst>
              <a:ext uri="{FF2B5EF4-FFF2-40B4-BE49-F238E27FC236}">
                <a16:creationId xmlns:a16="http://schemas.microsoft.com/office/drawing/2014/main" id="{8AECA4B9-3783-4E54-92EF-593129C130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cs typeface="Arial" panose="020B0604020202020204" pitchFamily="34" charset="0"/>
              </a:defRPr>
            </a:lvl1pPr>
          </a:lstStyle>
          <a:p>
            <a:fld id="{FE612B3F-D53B-49C4-B8B7-BE93E8C006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8079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>
            <a:extLst>
              <a:ext uri="{FF2B5EF4-FFF2-40B4-BE49-F238E27FC236}">
                <a16:creationId xmlns:a16="http://schemas.microsoft.com/office/drawing/2014/main" id="{FDDAC987-71B4-4045-9061-F4C76BF2C1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12">
            <a:extLst>
              <a:ext uri="{FF2B5EF4-FFF2-40B4-BE49-F238E27FC236}">
                <a16:creationId xmlns:a16="http://schemas.microsoft.com/office/drawing/2014/main" id="{EB50746C-AF19-4BD5-B20D-85C6E40C7F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DFE39F0-388E-4595-A773-B2A71FB5E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323232"/>
                </a:solidFill>
                <a:latin typeface="Tw Cen MT"/>
              </a:defRPr>
            </a:lvl1pPr>
          </a:lstStyle>
          <a:p>
            <a:pPr>
              <a:defRPr/>
            </a:pPr>
            <a:fld id="{F78F9904-B024-4714-B442-58C8D4C19074}" type="datetimeFigureOut">
              <a:rPr lang="en-US"/>
              <a:pPr>
                <a:defRPr/>
              </a:pPr>
              <a:t>9/20/2020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D9BFF0-A866-4466-AD24-A688E9031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323232"/>
                </a:solidFill>
                <a:latin typeface="Tw Cen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18311F-D8BE-44AB-A3BC-9DA1D0C1CDD9}"/>
              </a:ext>
            </a:extLst>
          </p:cNvPr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66AE1-6C97-4880-9007-BD35288405CA}"/>
              </a:ext>
            </a:extLst>
          </p:cNvPr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E2993C-2B96-475B-9962-36AA336369D0}"/>
              </a:ext>
            </a:extLst>
          </p:cNvPr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1F61295-6CA9-4300-BE2E-4D52C4359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fld id="{FA74D4A1-7977-4E06-8F0B-EFCFA9A346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73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B587C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4E854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23B405-0E3F-44C1-81AC-7BF70C24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Egyptian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Society &amp; </a:t>
            </a:r>
            <a:r>
              <a:rPr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Achievements</a:t>
            </a:r>
          </a:p>
        </p:txBody>
      </p:sp>
      <p:sp>
        <p:nvSpPr>
          <p:cNvPr id="153603" name="Text Placeholder 4">
            <a:extLst>
              <a:ext uri="{FF2B5EF4-FFF2-40B4-BE49-F238E27FC236}">
                <a16:creationId xmlns:a16="http://schemas.microsoft.com/office/drawing/2014/main" id="{AF8344FC-C5A9-4308-9CA0-8A0E2DC2D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4225" y="2705101"/>
            <a:ext cx="7772400" cy="150971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5437A955-3BFC-4FEC-BCC2-8A474E548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/>
              <a:t>Egyptian Texts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6B23F115-241A-41ED-8B0F-DE177AE296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3DF3CA06-E4E3-4A4D-A168-B7C122595B4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Egypt’s dry climate helped preserve some papyrus writings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/>
              <a:t>               (Medical text)</a:t>
            </a:r>
          </a:p>
        </p:txBody>
      </p:sp>
      <p:pic>
        <p:nvPicPr>
          <p:cNvPr id="157701" name="Picture 1">
            <a:extLst>
              <a:ext uri="{FF2B5EF4-FFF2-40B4-BE49-F238E27FC236}">
                <a16:creationId xmlns:a16="http://schemas.microsoft.com/office/drawing/2014/main" id="{3D375DB0-A2A0-408D-BE91-199CD2430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43640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7702" name="Straight Arrow Connector 3">
            <a:extLst>
              <a:ext uri="{FF2B5EF4-FFF2-40B4-BE49-F238E27FC236}">
                <a16:creationId xmlns:a16="http://schemas.microsoft.com/office/drawing/2014/main" id="{2E3BDCB9-208B-4E93-9733-C1CD5630572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324600" y="3962400"/>
            <a:ext cx="1371600" cy="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8792BFE-D539-4795-8AC4-20114677C4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/>
              <a:t>Architecture - Great Temples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A546789-AF0C-402A-9383-B40537FFD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1"/>
            <a:ext cx="8229600" cy="43783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Ancient Egyptians built great temples</a:t>
            </a:r>
          </a:p>
          <a:p>
            <a:pPr eaLnBrk="1" hangingPunct="1">
              <a:defRPr/>
            </a:pPr>
            <a:r>
              <a:rPr lang="en-US" sz="2800" dirty="0"/>
              <a:t>Seen as homes of the gods, heavily decorated</a:t>
            </a:r>
          </a:p>
          <a:p>
            <a:pPr eaLnBrk="1" hangingPunct="1">
              <a:defRPr/>
            </a:pPr>
            <a:r>
              <a:rPr lang="en-US" sz="2800" u="sng" dirty="0"/>
              <a:t>Temple of </a:t>
            </a:r>
            <a:r>
              <a:rPr lang="en-US" sz="2800" u="sng" dirty="0" err="1"/>
              <a:t>Karnak</a:t>
            </a:r>
            <a:r>
              <a:rPr lang="en-US" sz="2800" u="sng" dirty="0"/>
              <a:t>  </a:t>
            </a:r>
            <a:r>
              <a:rPr lang="en-US" sz="2800" dirty="0"/>
              <a:t>(Largest)</a:t>
            </a:r>
          </a:p>
        </p:txBody>
      </p:sp>
      <p:pic>
        <p:nvPicPr>
          <p:cNvPr id="158724" name="Picture 1">
            <a:extLst>
              <a:ext uri="{FF2B5EF4-FFF2-40B4-BE49-F238E27FC236}">
                <a16:creationId xmlns:a16="http://schemas.microsoft.com/office/drawing/2014/main" id="{82C2F717-E410-4461-9B70-C2E6AFFA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3505200"/>
            <a:ext cx="44815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5" name="Picture 2">
            <a:extLst>
              <a:ext uri="{FF2B5EF4-FFF2-40B4-BE49-F238E27FC236}">
                <a16:creationId xmlns:a16="http://schemas.microsoft.com/office/drawing/2014/main" id="{B9443EAA-F754-4242-BCA7-C90ECACB3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17900"/>
            <a:ext cx="4495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A561EAC-98DD-413B-A38B-33A313882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/>
              <a:t>Architecture - Sphinxes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29E79F8-0C64-4605-91EB-8C446127B74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000" b="1" u="sng" dirty="0"/>
              <a:t>Sphinxes</a:t>
            </a:r>
            <a:r>
              <a:rPr lang="en-US" sz="3000" dirty="0"/>
              <a:t>- imaginary creatures with the bodies of lions and heads of other animals or humans</a:t>
            </a:r>
            <a:endParaRPr lang="en-US" sz="3000" b="1" u="sng" dirty="0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CE445193-DF65-4B9E-869D-B94DB53C1A9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400"/>
          </a:p>
        </p:txBody>
      </p:sp>
      <p:pic>
        <p:nvPicPr>
          <p:cNvPr id="159749" name="Picture 1">
            <a:extLst>
              <a:ext uri="{FF2B5EF4-FFF2-40B4-BE49-F238E27FC236}">
                <a16:creationId xmlns:a16="http://schemas.microsoft.com/office/drawing/2014/main" id="{BD9FA62A-8242-4C54-BC53-D607CA801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1447801"/>
            <a:ext cx="364648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0" name="Picture 2">
            <a:extLst>
              <a:ext uri="{FF2B5EF4-FFF2-40B4-BE49-F238E27FC236}">
                <a16:creationId xmlns:a16="http://schemas.microsoft.com/office/drawing/2014/main" id="{46E34E69-67E8-4A47-8978-0F4A0DCDE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4038601"/>
            <a:ext cx="36131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>
            <a:extLst>
              <a:ext uri="{FF2B5EF4-FFF2-40B4-BE49-F238E27FC236}">
                <a16:creationId xmlns:a16="http://schemas.microsoft.com/office/drawing/2014/main" id="{1928D771-7169-44A5-B3A8-4FD81082BD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77814"/>
            <a:ext cx="678180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u="sng" dirty="0"/>
              <a:t>Architecture -Obelisks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77BEE776-CD5D-49F0-BF79-5261309BD20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600201"/>
            <a:ext cx="4038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3200" b="1" u="sng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200" b="1" u="sng" dirty="0"/>
              <a:t>Obelisk</a:t>
            </a:r>
            <a:r>
              <a:rPr lang="en-US" sz="3200" dirty="0"/>
              <a:t>- a tall, four-sided pillar that is pointed on top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3200" dirty="0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E8BCDF0A-F74D-4DCB-A35D-3028BC9A60A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60773" name="Picture 8" descr="mum_obelisk_stone_lg">
            <a:extLst>
              <a:ext uri="{FF2B5EF4-FFF2-40B4-BE49-F238E27FC236}">
                <a16:creationId xmlns:a16="http://schemas.microsoft.com/office/drawing/2014/main" id="{AA5F6DB9-E71E-499D-A2A7-C1C0EDB1D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1295400"/>
            <a:ext cx="23336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WashingtonMonument">
            <a:extLst>
              <a:ext uri="{FF2B5EF4-FFF2-40B4-BE49-F238E27FC236}">
                <a16:creationId xmlns:a16="http://schemas.microsoft.com/office/drawing/2014/main" id="{98F6BA52-EDBB-4836-AC10-930F4AAAA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6" y="3505200"/>
            <a:ext cx="28606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5" name="Picture 1">
            <a:extLst>
              <a:ext uri="{FF2B5EF4-FFF2-40B4-BE49-F238E27FC236}">
                <a16:creationId xmlns:a16="http://schemas.microsoft.com/office/drawing/2014/main" id="{535444A0-8564-4F5F-AB7E-57D5742DF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6" y="885826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>
            <a:extLst>
              <a:ext uri="{FF2B5EF4-FFF2-40B4-BE49-F238E27FC236}">
                <a16:creationId xmlns:a16="http://schemas.microsoft.com/office/drawing/2014/main" id="{6CFB8C54-DC0A-4F9C-894B-B508A9D07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8483" name="Content Placeholder 2">
            <a:extLst>
              <a:ext uri="{FF2B5EF4-FFF2-40B4-BE49-F238E27FC236}">
                <a16:creationId xmlns:a16="http://schemas.microsoft.com/office/drawing/2014/main" id="{261D553E-8869-45E7-87F8-8F6294782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8484" name="Picture 2">
            <a:extLst>
              <a:ext uri="{FF2B5EF4-FFF2-40B4-BE49-F238E27FC236}">
                <a16:creationId xmlns:a16="http://schemas.microsoft.com/office/drawing/2014/main" id="{C8968B42-0AFB-4E85-84FE-39FF6D746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5" name="TextBox 1">
            <a:extLst>
              <a:ext uri="{FF2B5EF4-FFF2-40B4-BE49-F238E27FC236}">
                <a16:creationId xmlns:a16="http://schemas.microsoft.com/office/drawing/2014/main" id="{AC2230F8-05F2-4449-905A-66F216730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9718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EAE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DEAE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77BB4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77BB4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77BB4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77BB4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77BB4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</a:rPr>
              <a:t>80% of Egyptian people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8886E96-DF93-4A84-899B-824A00D84D8B}"/>
              </a:ext>
            </a:extLst>
          </p:cNvPr>
          <p:cNvCxnSpPr/>
          <p:nvPr/>
        </p:nvCxnSpPr>
        <p:spPr>
          <a:xfrm>
            <a:off x="2362200" y="4171950"/>
            <a:ext cx="228600" cy="139065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EE00C68-0BD1-4F8C-9CCA-E07D46B55B86}"/>
              </a:ext>
            </a:extLst>
          </p:cNvPr>
          <p:cNvCxnSpPr/>
          <p:nvPr/>
        </p:nvCxnSpPr>
        <p:spPr>
          <a:xfrm flipH="1">
            <a:off x="6705600" y="2209800"/>
            <a:ext cx="18288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488" name="TextBox 4">
            <a:extLst>
              <a:ext uri="{FF2B5EF4-FFF2-40B4-BE49-F238E27FC236}">
                <a16:creationId xmlns:a16="http://schemas.microsoft.com/office/drawing/2014/main" id="{94F17E9D-0A40-440F-954D-6B48DD1CF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2057401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u="sng">
                <a:solidFill>
                  <a:srgbClr val="FF0000"/>
                </a:solidFill>
              </a:rPr>
              <a:t>Vizier = Advisor to the pharaoh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>
            <a:extLst>
              <a:ext uri="{FF2B5EF4-FFF2-40B4-BE49-F238E27FC236}">
                <a16:creationId xmlns:a16="http://schemas.microsoft.com/office/drawing/2014/main" id="{1B21A4A8-D652-49C7-9BCA-F856D8697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b="1" u="sng"/>
              <a:t>People in Egyptian Society…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A5130-3B2A-41F8-B8C5-9F138B46830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4000" b="1" u="sng" dirty="0"/>
              <a:t>Scribes – professional writers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4000" dirty="0"/>
              <a:t>Important members of middle class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4000" dirty="0"/>
              <a:t>Work for govt. or in temples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4000" u="sng" dirty="0"/>
              <a:t>Exempt from paying taxes</a:t>
            </a:r>
            <a:r>
              <a:rPr lang="en-US" sz="4000" dirty="0"/>
              <a:t>!</a:t>
            </a:r>
          </a:p>
        </p:txBody>
      </p:sp>
      <p:pic>
        <p:nvPicPr>
          <p:cNvPr id="149508" name="Picture 3">
            <a:extLst>
              <a:ext uri="{FF2B5EF4-FFF2-40B4-BE49-F238E27FC236}">
                <a16:creationId xmlns:a16="http://schemas.microsoft.com/office/drawing/2014/main" id="{0A4DF40E-1DC0-4F74-9D28-C814F63FD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56151"/>
            <a:ext cx="13525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9" name="Picture 2">
            <a:extLst>
              <a:ext uri="{FF2B5EF4-FFF2-40B4-BE49-F238E27FC236}">
                <a16:creationId xmlns:a16="http://schemas.microsoft.com/office/drawing/2014/main" id="{211BF472-2BC2-41F7-889E-7B237ED07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767264"/>
            <a:ext cx="1354138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510" name="Picture 3">
            <a:extLst>
              <a:ext uri="{FF2B5EF4-FFF2-40B4-BE49-F238E27FC236}">
                <a16:creationId xmlns:a16="http://schemas.microsoft.com/office/drawing/2014/main" id="{DFB791DF-553F-48E4-9259-8B462AE0A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40275"/>
            <a:ext cx="1354138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511" name="Picture 4">
            <a:extLst>
              <a:ext uri="{FF2B5EF4-FFF2-40B4-BE49-F238E27FC236}">
                <a16:creationId xmlns:a16="http://schemas.microsoft.com/office/drawing/2014/main" id="{2619C5A8-59F9-4075-ADD5-34C9FF0FA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40275"/>
            <a:ext cx="1354138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512" name="Picture 5">
            <a:extLst>
              <a:ext uri="{FF2B5EF4-FFF2-40B4-BE49-F238E27FC236}">
                <a16:creationId xmlns:a16="http://schemas.microsoft.com/office/drawing/2014/main" id="{64186FDF-63BE-4370-B6E7-D2F237DA0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740275"/>
            <a:ext cx="1354138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>
            <a:extLst>
              <a:ext uri="{FF2B5EF4-FFF2-40B4-BE49-F238E27FC236}">
                <a16:creationId xmlns:a16="http://schemas.microsoft.com/office/drawing/2014/main" id="{F54DD9A6-0C24-497C-9CB3-899EFA77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u="sng"/>
              <a:t>People in Egyptian Society…</a:t>
            </a:r>
          </a:p>
        </p:txBody>
      </p:sp>
      <p:sp>
        <p:nvSpPr>
          <p:cNvPr id="150531" name="Content Placeholder 2">
            <a:extLst>
              <a:ext uri="{FF2B5EF4-FFF2-40B4-BE49-F238E27FC236}">
                <a16:creationId xmlns:a16="http://schemas.microsoft.com/office/drawing/2014/main" id="{8ECC4EF0-7521-4B6B-8B7A-C0C8574163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76401" y="1600200"/>
            <a:ext cx="8613775" cy="487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000" b="1" u="sng"/>
              <a:t>Farmers and Peasants</a:t>
            </a:r>
          </a:p>
          <a:p>
            <a:pPr marL="0" indent="0" eaLnBrk="1" hangingPunct="1">
              <a:buNone/>
            </a:pPr>
            <a:r>
              <a:rPr lang="en-US" altLang="en-US" sz="4000"/>
              <a:t>- </a:t>
            </a:r>
            <a:r>
              <a:rPr lang="en-US" altLang="en-US" sz="4000" u="sng"/>
              <a:t>Majority of Egyptian population</a:t>
            </a:r>
          </a:p>
          <a:p>
            <a:pPr marL="0" indent="0" eaLnBrk="1" hangingPunct="1">
              <a:buNone/>
            </a:pPr>
            <a:r>
              <a:rPr lang="en-US" altLang="en-US" sz="4000"/>
              <a:t>- </a:t>
            </a:r>
            <a:r>
              <a:rPr lang="en-US" altLang="en-US" sz="4000" u="sng"/>
              <a:t>All land owned by pharaoh</a:t>
            </a:r>
            <a:r>
              <a:rPr lang="en-US" altLang="en-US" sz="4000"/>
              <a:t>, after 	harvest some given to pharaoh as 	payment</a:t>
            </a:r>
          </a:p>
          <a:p>
            <a:pPr marL="0" indent="0" eaLnBrk="1" hangingPunct="1">
              <a:buNone/>
            </a:pPr>
            <a:r>
              <a:rPr lang="en-US" altLang="en-US" sz="4000"/>
              <a:t>- Could be forced to do mining, 	fighting, building projects</a:t>
            </a:r>
          </a:p>
        </p:txBody>
      </p:sp>
      <p:pic>
        <p:nvPicPr>
          <p:cNvPr id="150532" name="Picture 3">
            <a:extLst>
              <a:ext uri="{FF2B5EF4-FFF2-40B4-BE49-F238E27FC236}">
                <a16:creationId xmlns:a16="http://schemas.microsoft.com/office/drawing/2014/main" id="{D07794D4-FFB6-4266-AC80-17A416121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4800601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>
            <a:extLst>
              <a:ext uri="{FF2B5EF4-FFF2-40B4-BE49-F238E27FC236}">
                <a16:creationId xmlns:a16="http://schemas.microsoft.com/office/drawing/2014/main" id="{AFB5C8EF-24C5-4095-B731-C8F1D9CE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b="1" u="sng"/>
              <a:t>People in Egyptian Society…</a:t>
            </a:r>
          </a:p>
        </p:txBody>
      </p:sp>
      <p:sp>
        <p:nvSpPr>
          <p:cNvPr id="151555" name="Content Placeholder 2">
            <a:extLst>
              <a:ext uri="{FF2B5EF4-FFF2-40B4-BE49-F238E27FC236}">
                <a16:creationId xmlns:a16="http://schemas.microsoft.com/office/drawing/2014/main" id="{C9DF23A3-9F3A-4B14-896C-8609CC7C45D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000" b="1" u="sng"/>
              <a:t>Slaves</a:t>
            </a:r>
          </a:p>
          <a:p>
            <a:pPr marL="0" indent="0" eaLnBrk="1" hangingPunct="1">
              <a:buNone/>
            </a:pPr>
            <a:r>
              <a:rPr lang="en-US" altLang="en-US" sz="4000"/>
              <a:t>- Bottom of social pyramid</a:t>
            </a:r>
          </a:p>
          <a:p>
            <a:pPr marL="0" indent="0" eaLnBrk="1" hangingPunct="1">
              <a:buNone/>
            </a:pPr>
            <a:r>
              <a:rPr lang="en-US" altLang="en-US" sz="4000"/>
              <a:t>- Many were criminals or prisoners</a:t>
            </a:r>
          </a:p>
          <a:p>
            <a:pPr marL="0" indent="0" eaLnBrk="1" hangingPunct="1">
              <a:buNone/>
            </a:pPr>
            <a:r>
              <a:rPr lang="en-US" altLang="en-US" sz="4000"/>
              <a:t>- In some cases, could earn their 	freedom</a:t>
            </a:r>
          </a:p>
        </p:txBody>
      </p:sp>
      <p:pic>
        <p:nvPicPr>
          <p:cNvPr id="151556" name="Picture 3">
            <a:extLst>
              <a:ext uri="{FF2B5EF4-FFF2-40B4-BE49-F238E27FC236}">
                <a16:creationId xmlns:a16="http://schemas.microsoft.com/office/drawing/2014/main" id="{A4C07AEA-EC52-4B50-8F6E-03D4A6AD5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5045076"/>
            <a:ext cx="40481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7" name="Picture 2">
            <a:extLst>
              <a:ext uri="{FF2B5EF4-FFF2-40B4-BE49-F238E27FC236}">
                <a16:creationId xmlns:a16="http://schemas.microsoft.com/office/drawing/2014/main" id="{09BAD66A-4D81-4B29-B271-29CBE0815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6" y="5045076"/>
            <a:ext cx="4048125" cy="18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>
            <a:extLst>
              <a:ext uri="{FF2B5EF4-FFF2-40B4-BE49-F238E27FC236}">
                <a16:creationId xmlns:a16="http://schemas.microsoft.com/office/drawing/2014/main" id="{10881C65-1610-4A75-AB90-FAEAD82F1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u="sng"/>
              <a:t>People in Egyptian Society…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1F26A-D976-489B-836D-D0FCE9AA570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52600" y="1600200"/>
            <a:ext cx="8915400" cy="51054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b="1" u="sng" dirty="0"/>
              <a:t>Family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3200" dirty="0"/>
              <a:t>Important - Men expected to marry young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3200" dirty="0"/>
              <a:t>Most children receive some education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3200" dirty="0"/>
              <a:t>Boys enter father’s profession @ 14 years of age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3200" u="sng" dirty="0"/>
              <a:t>Women have some rights:</a:t>
            </a:r>
          </a:p>
          <a:p>
            <a:pPr marL="640080" lvl="1" indent="-27432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3200" u="sng" dirty="0"/>
              <a:t>Own property</a:t>
            </a:r>
          </a:p>
          <a:p>
            <a:pPr marL="640080" lvl="1" indent="-27432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3200" u="sng" dirty="0"/>
              <a:t>Make contracts</a:t>
            </a:r>
          </a:p>
          <a:p>
            <a:pPr marL="640080" lvl="1" indent="-27432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3200" u="sng" dirty="0"/>
              <a:t>Can divorce husband</a:t>
            </a:r>
          </a:p>
          <a:p>
            <a:pPr marL="640080" lvl="1" indent="-274320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800" dirty="0"/>
          </a:p>
        </p:txBody>
      </p:sp>
      <p:pic>
        <p:nvPicPr>
          <p:cNvPr id="152580" name="Picture 3">
            <a:extLst>
              <a:ext uri="{FF2B5EF4-FFF2-40B4-BE49-F238E27FC236}">
                <a16:creationId xmlns:a16="http://schemas.microsoft.com/office/drawing/2014/main" id="{55B3BD4E-A556-4110-9F60-108551227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572000"/>
            <a:ext cx="3708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D86CB70-24B8-4A9E-A07C-E913BFEB49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/>
              <a:t>Egyptian Writing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1A8E2D5-F296-4469-8BCC-8DEC28A22B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143001"/>
            <a:ext cx="8686800" cy="49879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u="sng" dirty="0"/>
              <a:t>Hieroglyphs</a:t>
            </a:r>
            <a:r>
              <a:rPr lang="en-US" dirty="0"/>
              <a:t>- Egyptian writing system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6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u="sng" dirty="0"/>
              <a:t>Papyrus</a:t>
            </a:r>
            <a:r>
              <a:rPr lang="en-US" dirty="0"/>
              <a:t>- a long lasting paper-like material made from  reeds</a:t>
            </a:r>
            <a:endParaRPr lang="en-US" b="1" u="sng" dirty="0"/>
          </a:p>
        </p:txBody>
      </p:sp>
      <p:pic>
        <p:nvPicPr>
          <p:cNvPr id="154628" name="Picture 5" descr="papyrusmaking">
            <a:extLst>
              <a:ext uri="{FF2B5EF4-FFF2-40B4-BE49-F238E27FC236}">
                <a16:creationId xmlns:a16="http://schemas.microsoft.com/office/drawing/2014/main" id="{B3618D52-AACF-4F24-B278-0EE0D1CE4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27488"/>
            <a:ext cx="4572000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9" name="Picture 7" descr="83937486">
            <a:extLst>
              <a:ext uri="{FF2B5EF4-FFF2-40B4-BE49-F238E27FC236}">
                <a16:creationId xmlns:a16="http://schemas.microsoft.com/office/drawing/2014/main" id="{9F7CF48F-99F4-4646-9F32-023102DF5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89388"/>
            <a:ext cx="4267200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9746050-F692-4798-AAD7-C3ADAF17C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/>
              <a:t>Egyptian Writing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B5367E9-C981-4D35-833B-915B644E4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1"/>
            <a:ext cx="84582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More than 600 symbols used in hieroglyphic writing</a:t>
            </a:r>
          </a:p>
          <a:p>
            <a:pPr eaLnBrk="1" hangingPunct="1">
              <a:defRPr/>
            </a:pPr>
            <a:r>
              <a:rPr lang="en-US" dirty="0"/>
              <a:t>Written from right to left or left to right,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    vertically or horizontally</a:t>
            </a:r>
          </a:p>
        </p:txBody>
      </p:sp>
      <p:pic>
        <p:nvPicPr>
          <p:cNvPr id="155652" name="Picture 5" descr="hieroglyphs">
            <a:extLst>
              <a:ext uri="{FF2B5EF4-FFF2-40B4-BE49-F238E27FC236}">
                <a16:creationId xmlns:a16="http://schemas.microsoft.com/office/drawing/2014/main" id="{7CFB19A0-DEFC-4A2D-8D77-6C79D7742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33800"/>
            <a:ext cx="87566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F4B1F219-C96A-4A3C-A9C3-8B6BE6A7C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/>
              <a:t>Rosetta Stone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CAA22BF6-961A-4098-9B4C-9E782AA20F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600201"/>
            <a:ext cx="4267200" cy="4905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Found by a French soldier in 1799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dirty="0"/>
              <a:t>Rosetta Stone</a:t>
            </a:r>
            <a:r>
              <a:rPr lang="en-US" dirty="0"/>
              <a:t>- a huge, stone slab inscribed with hieroglyphs, Greek,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/>
              <a:t>    later form of Egyptian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1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Allowed us to translate hieroglyphics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E44D590A-137E-4834-AD59-ACEA7C908A1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/>
          </a:p>
        </p:txBody>
      </p:sp>
      <p:pic>
        <p:nvPicPr>
          <p:cNvPr id="156677" name="Picture 8" descr="rosetta-stone">
            <a:extLst>
              <a:ext uri="{FF2B5EF4-FFF2-40B4-BE49-F238E27FC236}">
                <a16:creationId xmlns:a16="http://schemas.microsoft.com/office/drawing/2014/main" id="{10F95B30-8567-4F46-973B-D0DA7B656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748">
            <a:off x="6400800" y="1600200"/>
            <a:ext cx="3886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low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3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6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292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Arial</vt:lpstr>
      <vt:lpstr>Calibri</vt:lpstr>
      <vt:lpstr>Constantia</vt:lpstr>
      <vt:lpstr>Tw Cen MT</vt:lpstr>
      <vt:lpstr>Wingdings</vt:lpstr>
      <vt:lpstr>Wingdings 2</vt:lpstr>
      <vt:lpstr>Flow</vt:lpstr>
      <vt:lpstr>Orbit</vt:lpstr>
      <vt:lpstr>1_Orbit</vt:lpstr>
      <vt:lpstr>2_Orbit</vt:lpstr>
      <vt:lpstr>3_Orbit</vt:lpstr>
      <vt:lpstr>4_Orbit</vt:lpstr>
      <vt:lpstr>5_Orbit</vt:lpstr>
      <vt:lpstr>6_Orbit</vt:lpstr>
      <vt:lpstr>Median</vt:lpstr>
      <vt:lpstr>3_Median</vt:lpstr>
      <vt:lpstr>4_Median</vt:lpstr>
      <vt:lpstr>5_Median</vt:lpstr>
      <vt:lpstr>Egyptian Society &amp; Achievements</vt:lpstr>
      <vt:lpstr>PowerPoint Presentation</vt:lpstr>
      <vt:lpstr>People in Egyptian Society…</vt:lpstr>
      <vt:lpstr>People in Egyptian Society…</vt:lpstr>
      <vt:lpstr>People in Egyptian Society…</vt:lpstr>
      <vt:lpstr>People in Egyptian Society…</vt:lpstr>
      <vt:lpstr>Egyptian Writing</vt:lpstr>
      <vt:lpstr>Egyptian Writing</vt:lpstr>
      <vt:lpstr>Rosetta Stone</vt:lpstr>
      <vt:lpstr>Egyptian Texts</vt:lpstr>
      <vt:lpstr>Architecture - Great Temples</vt:lpstr>
      <vt:lpstr>Architecture - Sphinxes</vt:lpstr>
      <vt:lpstr>Architecture -Obelisks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Egyptian Society &amp; Achievements</dc:title>
  <dc:creator>Tim Siegert</dc:creator>
  <cp:lastModifiedBy>Tim Siegert</cp:lastModifiedBy>
  <cp:revision>1</cp:revision>
  <dcterms:created xsi:type="dcterms:W3CDTF">2020-09-20T17:07:23Z</dcterms:created>
  <dcterms:modified xsi:type="dcterms:W3CDTF">2020-09-20T17:10:10Z</dcterms:modified>
</cp:coreProperties>
</file>