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515C3A1-B2F4-4E26-A581-FF0D9BA3BFDE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E791445-28C1-4412-9035-3DCD3073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5C3A1-B2F4-4E26-A581-FF0D9BA3BFDE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1445-28C1-4412-9035-3DCD3073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5C3A1-B2F4-4E26-A581-FF0D9BA3BFDE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1445-28C1-4412-9035-3DCD3073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515C3A1-B2F4-4E26-A581-FF0D9BA3BFDE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1445-28C1-4412-9035-3DCD3073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515C3A1-B2F4-4E26-A581-FF0D9BA3BFDE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E791445-28C1-4412-9035-3DCD307335D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515C3A1-B2F4-4E26-A581-FF0D9BA3BFDE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E791445-28C1-4412-9035-3DCD3073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515C3A1-B2F4-4E26-A581-FF0D9BA3BFDE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E791445-28C1-4412-9035-3DCD3073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5C3A1-B2F4-4E26-A581-FF0D9BA3BFDE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1445-28C1-4412-9035-3DCD3073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515C3A1-B2F4-4E26-A581-FF0D9BA3BFDE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E791445-28C1-4412-9035-3DCD3073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515C3A1-B2F4-4E26-A581-FF0D9BA3BFDE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E791445-28C1-4412-9035-3DCD3073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515C3A1-B2F4-4E26-A581-FF0D9BA3BFDE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E791445-28C1-4412-9035-3DCD3073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515C3A1-B2F4-4E26-A581-FF0D9BA3BFDE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E791445-28C1-4412-9035-3DCD3073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9456" y="150896"/>
            <a:ext cx="694944" cy="6554704"/>
          </a:xfrm>
        </p:spPr>
        <p:txBody>
          <a:bodyPr>
            <a:noAutofit/>
          </a:bodyPr>
          <a:lstStyle/>
          <a:p>
            <a:r>
              <a:rPr lang="en-US" sz="3200" b="1" u="sng" dirty="0"/>
              <a:t>BELL-RINGER: Tuesday, April 30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143000" y="228600"/>
            <a:ext cx="7620000" cy="1981200"/>
          </a:xfrm>
        </p:spPr>
        <p:txBody>
          <a:bodyPr>
            <a:noAutofit/>
          </a:bodyPr>
          <a:lstStyle/>
          <a:p>
            <a:r>
              <a:rPr lang="en-US" sz="3200" dirty="0"/>
              <a:t>Turn to page 380-381 in your </a:t>
            </a:r>
            <a:r>
              <a:rPr lang="en-US" sz="3200"/>
              <a:t>blue &amp; </a:t>
            </a:r>
            <a:r>
              <a:rPr lang="en-US" sz="3200" dirty="0"/>
              <a:t>gold textbook and answer the following questions about the Atlantic Slave Trade.</a:t>
            </a:r>
          </a:p>
          <a:p>
            <a:endParaRPr lang="en-US" sz="2400" dirty="0"/>
          </a:p>
          <a:p>
            <a:r>
              <a:rPr lang="en-US" sz="3200" b="1" dirty="0"/>
              <a:t>1.Approximately how many years did the Atlantic  slave trade last?</a:t>
            </a:r>
          </a:p>
          <a:p>
            <a:endParaRPr lang="en-US" sz="2000" b="1" dirty="0"/>
          </a:p>
          <a:p>
            <a:r>
              <a:rPr lang="en-US" sz="3200" b="1" dirty="0"/>
              <a:t>2. Why were Africans enslaved and brought to various locations in the “New World”?</a:t>
            </a:r>
          </a:p>
          <a:p>
            <a:endParaRPr lang="en-US" sz="2000" b="1" dirty="0"/>
          </a:p>
          <a:p>
            <a:r>
              <a:rPr lang="en-US" sz="3200" b="1" dirty="0"/>
              <a:t>3. Where were slave forts located?</a:t>
            </a:r>
          </a:p>
          <a:p>
            <a:endParaRPr lang="en-US" sz="3200" b="1" i="1" dirty="0">
              <a:latin typeface="Berlin Sans FB Demi" panose="020E0802020502020306" pitchFamily="34" charset="0"/>
            </a:endParaRPr>
          </a:p>
          <a:p>
            <a:r>
              <a:rPr lang="en-US" sz="3200" b="1" i="1" dirty="0">
                <a:latin typeface="Berlin Sans FB Demi" panose="020E0802020502020306" pitchFamily="34" charset="0"/>
              </a:rPr>
              <a:t>      </a:t>
            </a:r>
            <a:endParaRPr lang="en-US" sz="2600" dirty="0">
              <a:latin typeface="Berlin Sans FB Demi" panose="020E0802020502020306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</TotalTime>
  <Words>66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Berlin Sans FB Demi</vt:lpstr>
      <vt:lpstr>Century Gothic</vt:lpstr>
      <vt:lpstr>Verdana</vt:lpstr>
      <vt:lpstr>Wingdings 2</vt:lpstr>
      <vt:lpstr>Verve</vt:lpstr>
      <vt:lpstr>BELL-RINGER: Tuesday, April 30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BELL-RINGER: FEBRUARY 21</dc:title>
  <dc:creator>Tim</dc:creator>
  <cp:lastModifiedBy>Kelly Siegert</cp:lastModifiedBy>
  <cp:revision>11</cp:revision>
  <dcterms:created xsi:type="dcterms:W3CDTF">2014-02-12T02:09:37Z</dcterms:created>
  <dcterms:modified xsi:type="dcterms:W3CDTF">2024-04-28T18:09:13Z</dcterms:modified>
</cp:coreProperties>
</file>