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71AC33D-B64B-427F-902F-1D5B70CF2754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43DDEDB-8A5F-4074-A24C-807B9358C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C33D-B64B-427F-902F-1D5B70CF2754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DEDB-8A5F-4074-A24C-807B9358C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971AC33D-B64B-427F-902F-1D5B70CF2754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3DDEDB-8A5F-4074-A24C-807B9358C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C33D-B64B-427F-902F-1D5B70CF2754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DEDB-8A5F-4074-A24C-807B9358C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1AC33D-B64B-427F-902F-1D5B70CF2754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843DDEDB-8A5F-4074-A24C-807B9358C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C33D-B64B-427F-902F-1D5B70CF2754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DEDB-8A5F-4074-A24C-807B9358C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C33D-B64B-427F-902F-1D5B70CF2754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DEDB-8A5F-4074-A24C-807B9358C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C33D-B64B-427F-902F-1D5B70CF2754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DEDB-8A5F-4074-A24C-807B9358C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1AC33D-B64B-427F-902F-1D5B70CF2754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DEDB-8A5F-4074-A24C-807B9358C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C33D-B64B-427F-902F-1D5B70CF2754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DEDB-8A5F-4074-A24C-807B9358C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C33D-B64B-427F-902F-1D5B70CF2754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DEDB-8A5F-4074-A24C-807B9358CC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71AC33D-B64B-427F-902F-1D5B70CF2754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43DDEDB-8A5F-4074-A24C-807B9358C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7924800" cy="762000"/>
          </a:xfrm>
        </p:spPr>
        <p:txBody>
          <a:bodyPr>
            <a:normAutofit/>
          </a:bodyPr>
          <a:lstStyle/>
          <a:p>
            <a:pPr algn="ctr"/>
            <a:r>
              <a:rPr lang="en-US" u="sng" dirty="0"/>
              <a:t>Bell-Ringer: monday, April 29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838200"/>
            <a:ext cx="8077200" cy="5867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u="sng" dirty="0"/>
              <a:t>Matching!</a:t>
            </a:r>
          </a:p>
          <a:p>
            <a:pPr marL="0" indent="0">
              <a:buNone/>
            </a:pPr>
            <a:endParaRPr lang="en-US" sz="14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1. </a:t>
            </a:r>
            <a:r>
              <a:rPr lang="en-US" sz="3200" dirty="0"/>
              <a:t>Traded for slaves           A. Middle Passage</a:t>
            </a:r>
          </a:p>
          <a:p>
            <a:pPr marL="514350" indent="-514350">
              <a:buNone/>
            </a:pPr>
            <a:r>
              <a:rPr lang="en-US" sz="3200" dirty="0"/>
              <a:t>    during the West   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         </a:t>
            </a:r>
            <a:r>
              <a:rPr lang="en-US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Trebuchet MS"/>
              </a:rPr>
              <a:t>B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.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0CF9B">
                    <a:lumMod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guns &amp; alcohol</a:t>
            </a: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>
              <a:buNone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sz="3200" dirty="0"/>
              <a:t>African slave trade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C. 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hajj</a:t>
            </a:r>
          </a:p>
          <a:p>
            <a:pPr marL="514350" indent="-514350">
              <a:buNone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				D. 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diamonds</a:t>
            </a:r>
          </a:p>
          <a:p>
            <a:pPr marL="514350" indent="-514350">
              <a:buNone/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2. </a:t>
            </a:r>
            <a:r>
              <a:rPr lang="en-US" sz="3200" dirty="0"/>
              <a:t>Crop grown in the        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E. 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tomatoes</a:t>
            </a:r>
          </a:p>
          <a:p>
            <a:pPr marL="514350" indent="-514350">
              <a:buNone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    </a:t>
            </a:r>
            <a:r>
              <a:rPr lang="en-US" sz="3200" dirty="0"/>
              <a:t>Americas 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                     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F. 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Ghana </a:t>
            </a:r>
          </a:p>
          <a:p>
            <a:pPr marL="514350" indent="-514350">
              <a:buNone/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3. </a:t>
            </a:r>
            <a:r>
              <a:rPr lang="en-US" sz="3200" dirty="0"/>
              <a:t>W. Africa’s MVE today   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G. 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oil</a:t>
            </a:r>
          </a:p>
          <a:p>
            <a:pPr marL="514350" indent="-514350">
              <a:buNone/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4. </a:t>
            </a:r>
            <a:r>
              <a:rPr lang="en-US" sz="3200" dirty="0"/>
              <a:t>Mansa Musa’s trip to 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sz="3200" dirty="0"/>
              <a:t>H. 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Nigeria</a:t>
            </a:r>
          </a:p>
          <a:p>
            <a:pPr marL="514350" indent="-514350">
              <a:buNone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    </a:t>
            </a:r>
            <a:r>
              <a:rPr lang="en-US" sz="3200" dirty="0"/>
              <a:t>Mecca	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			</a:t>
            </a:r>
            <a:r>
              <a:rPr lang="en-US" sz="3200" dirty="0"/>
              <a:t>I. 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cotton</a:t>
            </a:r>
          </a:p>
          <a:p>
            <a:pPr marL="514350" indent="-514350">
              <a:buNone/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5. Trip across the Atlantic</a:t>
            </a:r>
          </a:p>
          <a:p>
            <a:pPr marL="514350" indent="-514350">
              <a:buNone/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   Ocean for slaves</a:t>
            </a: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09AECF50-8229-4B41-A15D-34A0A5AD6C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6335" y="4839478"/>
            <a:ext cx="2577665" cy="2018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9474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1362</TotalTime>
  <Words>95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Trebuchet MS</vt:lpstr>
      <vt:lpstr>Wingdings</vt:lpstr>
      <vt:lpstr>Wingdings 2</vt:lpstr>
      <vt:lpstr>Opulent</vt:lpstr>
      <vt:lpstr>Bell-Ringer: monday, April 29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Bell-Ringer: Wednesday, Dec. 10</dc:title>
  <dc:creator>Kelly Siegert</dc:creator>
  <cp:lastModifiedBy>Kelly Siegert</cp:lastModifiedBy>
  <cp:revision>24</cp:revision>
  <cp:lastPrinted>2024-04-26T19:23:48Z</cp:lastPrinted>
  <dcterms:created xsi:type="dcterms:W3CDTF">2014-12-04T12:50:35Z</dcterms:created>
  <dcterms:modified xsi:type="dcterms:W3CDTF">2024-04-28T18:09:19Z</dcterms:modified>
</cp:coreProperties>
</file>